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696" r:id="rId3"/>
    <p:sldId id="715" r:id="rId4"/>
    <p:sldId id="692" r:id="rId5"/>
    <p:sldId id="704" r:id="rId6"/>
    <p:sldId id="707" r:id="rId7"/>
    <p:sldId id="709" r:id="rId8"/>
    <p:sldId id="711" r:id="rId9"/>
    <p:sldId id="712" r:id="rId10"/>
    <p:sldId id="713" r:id="rId11"/>
    <p:sldId id="714" r:id="rId12"/>
    <p:sldId id="716" r:id="rId13"/>
    <p:sldId id="723" r:id="rId14"/>
    <p:sldId id="719" r:id="rId15"/>
    <p:sldId id="720" r:id="rId16"/>
    <p:sldId id="721" r:id="rId17"/>
    <p:sldId id="717" r:id="rId18"/>
    <p:sldId id="718" r:id="rId19"/>
    <p:sldId id="72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73"/>
    <p:restoredTop sz="93149"/>
  </p:normalViewPr>
  <p:slideViewPr>
    <p:cSldViewPr snapToGrid="0" snapToObjects="1">
      <p:cViewPr varScale="1">
        <p:scale>
          <a:sx n="77" d="100"/>
          <a:sy n="77" d="100"/>
        </p:scale>
        <p:origin x="192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B395C-EE34-6244-88CD-E7BC4B3A2E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C4FE5-6971-D64B-965D-AFD891C6AB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363B7-7EA9-2041-931C-57188BB32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CFEE3-D610-2B47-AD1E-2312EA407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15541-D74B-7743-A379-DF38595B7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60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9CD19-BE3E-2C4C-A02F-B86D54A1A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0DB2A7-4DF1-B44D-90CA-197145F58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098E6-5BB4-2A47-BAFE-24E82FE7B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9B4F9-6BB5-EF46-990F-2C2FC3EDA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0A783-A37B-2B4C-9AD1-D4F13EAC5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35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7E1EC4-52B6-FD4B-929A-D3E47F5339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CB1190-CCB2-F349-BFF2-2E55074724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AD2F7-78C2-FF40-BFC6-9A277C2C9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16848-BE08-F142-BD77-E1CF5D71B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8BC13-E093-6C45-A29B-4D0E53A23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711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DAA80-1087-8A41-986E-AEA2BB235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3089F-6090-564F-AA1C-E0634E24E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FDF95-F211-A445-AEF6-2D369326C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AD915-9716-2C4D-923F-F9C8DC8C3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40B7F-E1A4-6043-8845-BC01994F2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28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FB6EF-458B-7841-B3BA-F66B20120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AD5F0-E407-0440-9D86-1DE17112F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65B09-A2FA-4448-9A09-8D8651947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7A9EE-7117-8E4E-9F4A-440F26E3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D3678-591C-0F46-B05B-2A7B971A0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298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8AE77-E240-7347-9D04-E2F5DE4E7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067C0-D5D3-4640-83EB-9AC9C91F2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3D611-8403-7646-8FF8-76CDB84C5D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32EFC3-D1EC-3244-9A6C-F182971D9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47254-E850-6846-AF25-6D4F4EDB5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7794C-C7AB-534B-8343-CD6CFC532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261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1D934-77CC-0D45-BBC8-3304090A6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103D7-F17B-9C41-863A-155CFD87B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687AFF-6D52-F048-909A-9D47F2A7A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163833-2841-2640-A479-251A022540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90E23B-D9CA-1A4A-8FDD-8E294BB7BB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66E906-078D-884A-8B43-CBC8D15D8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3E50D-B211-5E49-BCB0-6EA308FD8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962D8D-C4E3-A64B-AC5B-BDE2AE40F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506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461AF-4FB3-6947-A418-C10A59384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AA874C-7299-DA44-8A2B-892F653F0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97BA2B-772E-504E-BD48-63BB518F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84E2BA-6766-8545-B8B1-EE75E28B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007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519B81-AF3B-4648-9C35-EA8BB5BE2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A83FF4-C4AC-FD4A-B047-8E9C7DF6F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54FB1C-9ED1-6B42-BAF6-4E425C06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1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0EBC6-6ABC-B04E-8150-6432B6DFD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3B232-6B45-BC4E-A9EA-89BFA0D67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C7B98-B97B-524F-A5E7-6947C8AD66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968C4-7877-8A4C-8312-C4A635C81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60859-026D-E846-B11C-61D490289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281C5A-A2C3-184C-8A6A-40413EF0C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6FDBE-A1A0-CA4F-A1E7-CA2E144F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ED7248-0074-B146-8E2C-22C672EA39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8D89C4-4C0C-8540-ABAF-5A2AD56F3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832071-41A4-6B41-B217-914302122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10EB6-E2D7-A744-8962-4D2C4AB37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A5232-FAA5-A744-87C3-994CE4A5F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037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B88130-DBB1-7046-B560-8FFE23D9C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ADD7-756D-0640-9258-DD47DA3759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03E2-78CC-1F48-8687-4853CA5546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B4E61-54B5-8D46-99EE-F86A38A37DCA}" type="datetimeFigureOut">
              <a:rPr lang="en-US" smtClean="0"/>
              <a:t>12/31/18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E5AB5-9C91-0A42-879F-A605E04997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219D0-A9E0-8649-BFC2-07DBBB68C8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05E70-1D17-E64D-AA91-547FA0C5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950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ifty.stanford.edu/2014/mccown-schelling-model-segregation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EDBCC00A-D01B-F74F-9D49-64C6665B2FBF}"/>
              </a:ext>
            </a:extLst>
          </p:cNvPr>
          <p:cNvSpPr/>
          <p:nvPr/>
        </p:nvSpPr>
        <p:spPr>
          <a:xfrm>
            <a:off x="4104831" y="199329"/>
            <a:ext cx="1886214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err="1"/>
              <a:t>qmain</a:t>
            </a:r>
            <a:r>
              <a:rPr lang="en-US" dirty="0"/>
              <a:t>([4,5,3])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1546F07-E2FE-1A42-B751-917FD29D5F4F}"/>
              </a:ext>
            </a:extLst>
          </p:cNvPr>
          <p:cNvSpPr/>
          <p:nvPr/>
        </p:nvSpPr>
        <p:spPr>
          <a:xfrm>
            <a:off x="4104831" y="959887"/>
            <a:ext cx="1886214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qsorter</a:t>
            </a:r>
            <a:r>
              <a:rPr lang="en-US" sz="1200" dirty="0"/>
              <a:t>([4,5,3],Final)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37F2967-6E94-CF49-B59B-0639492647CF}"/>
              </a:ext>
            </a:extLst>
          </p:cNvPr>
          <p:cNvCxnSpPr>
            <a:stCxn id="5" idx="0"/>
            <a:endCxn id="4" idx="4"/>
          </p:cNvCxnSpPr>
          <p:nvPr/>
        </p:nvCxnSpPr>
        <p:spPr>
          <a:xfrm flipV="1">
            <a:off x="5047938" y="634043"/>
            <a:ext cx="0" cy="32584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88C528-4F79-594F-8D2B-5C68746839B8}"/>
              </a:ext>
            </a:extLst>
          </p:cNvPr>
          <p:cNvSpPr txBox="1"/>
          <p:nvPr/>
        </p:nvSpPr>
        <p:spPr>
          <a:xfrm>
            <a:off x="5011948" y="56934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FBC6FAF-8D57-CF42-9E1D-EF6976D8C411}"/>
              </a:ext>
            </a:extLst>
          </p:cNvPr>
          <p:cNvSpPr/>
          <p:nvPr/>
        </p:nvSpPr>
        <p:spPr>
          <a:xfrm>
            <a:off x="4104831" y="1802401"/>
            <a:ext cx="1886214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qwaiter</a:t>
            </a:r>
            <a:r>
              <a:rPr lang="en-US" sz="1200" dirty="0"/>
              <a:t>(4,Final)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375F844-0E3F-BF4D-86B6-550A11258439}"/>
              </a:ext>
            </a:extLst>
          </p:cNvPr>
          <p:cNvCxnSpPr>
            <a:endCxn id="9" idx="0"/>
          </p:cNvCxnSpPr>
          <p:nvPr/>
        </p:nvCxnSpPr>
        <p:spPr>
          <a:xfrm>
            <a:off x="5047938" y="1394601"/>
            <a:ext cx="0" cy="407800"/>
          </a:xfrm>
          <a:prstGeom prst="straightConnector1">
            <a:avLst/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E0DF4FF5-8B64-AD42-85B2-EB557E85CE6D}"/>
              </a:ext>
            </a:extLst>
          </p:cNvPr>
          <p:cNvSpPr/>
          <p:nvPr/>
        </p:nvSpPr>
        <p:spPr>
          <a:xfrm>
            <a:off x="2759996" y="2692762"/>
            <a:ext cx="1546378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qsorter</a:t>
            </a:r>
            <a:r>
              <a:rPr lang="en-US" sz="1200" dirty="0"/>
              <a:t>([5],Left)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E921A54-BABD-7D42-8D5D-FC9D7822AEA8}"/>
              </a:ext>
            </a:extLst>
          </p:cNvPr>
          <p:cNvSpPr/>
          <p:nvPr/>
        </p:nvSpPr>
        <p:spPr>
          <a:xfrm>
            <a:off x="5666271" y="2682294"/>
            <a:ext cx="1584207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qsorter</a:t>
            </a:r>
            <a:r>
              <a:rPr lang="en-US" sz="1200" dirty="0"/>
              <a:t>([3],Right)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569B151-FC43-154C-A04B-0A48EFC7B311}"/>
              </a:ext>
            </a:extLst>
          </p:cNvPr>
          <p:cNvCxnSpPr>
            <a:cxnSpLocks/>
            <a:stCxn id="12" idx="0"/>
            <a:endCxn id="9" idx="4"/>
          </p:cNvCxnSpPr>
          <p:nvPr/>
        </p:nvCxnSpPr>
        <p:spPr>
          <a:xfrm flipV="1">
            <a:off x="3533185" y="2237115"/>
            <a:ext cx="1514753" cy="45564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A0F0F33-C734-294F-B2AB-563A7832953C}"/>
              </a:ext>
            </a:extLst>
          </p:cNvPr>
          <p:cNvCxnSpPr>
            <a:cxnSpLocks/>
            <a:stCxn id="13" idx="0"/>
            <a:endCxn id="9" idx="4"/>
          </p:cNvCxnSpPr>
          <p:nvPr/>
        </p:nvCxnSpPr>
        <p:spPr>
          <a:xfrm flipH="1" flipV="1">
            <a:off x="5047938" y="2237115"/>
            <a:ext cx="1410437" cy="44517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1A201766-0194-4D49-B550-0CDB22CC3E38}"/>
              </a:ext>
            </a:extLst>
          </p:cNvPr>
          <p:cNvCxnSpPr>
            <a:cxnSpLocks/>
            <a:stCxn id="5" idx="2"/>
            <a:endCxn id="12" idx="1"/>
          </p:cNvCxnSpPr>
          <p:nvPr/>
        </p:nvCxnSpPr>
        <p:spPr>
          <a:xfrm rot="10800000" flipV="1">
            <a:off x="2986459" y="1177244"/>
            <a:ext cx="1118373" cy="1579180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2BB5B0F6-66F4-D642-8199-70A6A7C128FA}"/>
              </a:ext>
            </a:extLst>
          </p:cNvPr>
          <p:cNvCxnSpPr>
            <a:cxnSpLocks/>
            <a:stCxn id="5" idx="6"/>
            <a:endCxn id="13" idx="7"/>
          </p:cNvCxnSpPr>
          <p:nvPr/>
        </p:nvCxnSpPr>
        <p:spPr>
          <a:xfrm>
            <a:off x="5991045" y="1177244"/>
            <a:ext cx="1027431" cy="1568712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668C63-4645-0E4D-B176-2C29F2AD6D01}"/>
              </a:ext>
            </a:extLst>
          </p:cNvPr>
          <p:cNvSpPr txBox="1"/>
          <p:nvPr/>
        </p:nvSpPr>
        <p:spPr>
          <a:xfrm>
            <a:off x="2591528" y="2494153"/>
            <a:ext cx="4074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new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128F428-4267-3744-B767-0C6470A472AB}"/>
              </a:ext>
            </a:extLst>
          </p:cNvPr>
          <p:cNvSpPr txBox="1"/>
          <p:nvPr/>
        </p:nvSpPr>
        <p:spPr>
          <a:xfrm>
            <a:off x="7018476" y="2481162"/>
            <a:ext cx="4074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new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537BF4-1F05-084D-89BF-1957A5174C07}"/>
              </a:ext>
            </a:extLst>
          </p:cNvPr>
          <p:cNvSpPr txBox="1"/>
          <p:nvPr/>
        </p:nvSpPr>
        <p:spPr>
          <a:xfrm>
            <a:off x="4240442" y="220825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08CE304-B60E-6844-AAC4-64D0C602D971}"/>
              </a:ext>
            </a:extLst>
          </p:cNvPr>
          <p:cNvSpPr txBox="1"/>
          <p:nvPr/>
        </p:nvSpPr>
        <p:spPr>
          <a:xfrm>
            <a:off x="5335371" y="218690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E172D5A-B005-634C-89B8-B952236B14BC}"/>
              </a:ext>
            </a:extLst>
          </p:cNvPr>
          <p:cNvSpPr/>
          <p:nvPr/>
        </p:nvSpPr>
        <p:spPr>
          <a:xfrm>
            <a:off x="2869134" y="3511667"/>
            <a:ext cx="1312840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qwaiter</a:t>
            </a:r>
            <a:r>
              <a:rPr lang="en-US" sz="1200" dirty="0"/>
              <a:t>(5,Left)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8118E48-6899-D74D-B3C1-821059AA4770}"/>
              </a:ext>
            </a:extLst>
          </p:cNvPr>
          <p:cNvCxnSpPr>
            <a:cxnSpLocks/>
            <a:stCxn id="12" idx="4"/>
            <a:endCxn id="39" idx="0"/>
          </p:cNvCxnSpPr>
          <p:nvPr/>
        </p:nvCxnSpPr>
        <p:spPr>
          <a:xfrm flipH="1">
            <a:off x="3525554" y="3127476"/>
            <a:ext cx="7631" cy="384191"/>
          </a:xfrm>
          <a:prstGeom prst="straightConnector1">
            <a:avLst/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3B712B5-11CC-2044-B6BC-EDC48527DC72}"/>
              </a:ext>
            </a:extLst>
          </p:cNvPr>
          <p:cNvSpPr txBox="1"/>
          <p:nvPr/>
        </p:nvSpPr>
        <p:spPr>
          <a:xfrm>
            <a:off x="5075237" y="1539075"/>
            <a:ext cx="6046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become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80E0BB7-F902-E446-A4D8-5EF9B945E106}"/>
              </a:ext>
            </a:extLst>
          </p:cNvPr>
          <p:cNvSpPr txBox="1"/>
          <p:nvPr/>
        </p:nvSpPr>
        <p:spPr>
          <a:xfrm>
            <a:off x="3533185" y="3278587"/>
            <a:ext cx="6046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become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249708D-E859-CB40-962D-5F4ECE713740}"/>
              </a:ext>
            </a:extLst>
          </p:cNvPr>
          <p:cNvSpPr/>
          <p:nvPr/>
        </p:nvSpPr>
        <p:spPr>
          <a:xfrm>
            <a:off x="2357411" y="4404701"/>
            <a:ext cx="1116201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 err="1"/>
              <a:t>qsorter</a:t>
            </a:r>
            <a:r>
              <a:rPr lang="en-US" sz="1000" dirty="0"/>
              <a:t>([],Left)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110B126-62F5-C24C-93B4-2DE4AA9D1AB4}"/>
              </a:ext>
            </a:extLst>
          </p:cNvPr>
          <p:cNvCxnSpPr>
            <a:cxnSpLocks/>
            <a:stCxn id="45" idx="0"/>
            <a:endCxn id="39" idx="4"/>
          </p:cNvCxnSpPr>
          <p:nvPr/>
        </p:nvCxnSpPr>
        <p:spPr>
          <a:xfrm flipV="1">
            <a:off x="2915512" y="3946381"/>
            <a:ext cx="610042" cy="45832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D1057EDE-00ED-044E-995D-9A3EBB5DC12B}"/>
              </a:ext>
            </a:extLst>
          </p:cNvPr>
          <p:cNvSpPr txBox="1"/>
          <p:nvPr/>
        </p:nvSpPr>
        <p:spPr>
          <a:xfrm>
            <a:off x="2567174" y="394435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300B276-71E9-5644-9380-6F965522F1F8}"/>
              </a:ext>
            </a:extLst>
          </p:cNvPr>
          <p:cNvSpPr/>
          <p:nvPr/>
        </p:nvSpPr>
        <p:spPr>
          <a:xfrm>
            <a:off x="3533185" y="4404701"/>
            <a:ext cx="1134231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50" dirty="0" err="1"/>
              <a:t>qsorter</a:t>
            </a:r>
            <a:r>
              <a:rPr lang="en-US" sz="1050" dirty="0"/>
              <a:t>([],Left)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E1846F6-E91E-C849-9711-575CBD2E0B98}"/>
              </a:ext>
            </a:extLst>
          </p:cNvPr>
          <p:cNvSpPr txBox="1"/>
          <p:nvPr/>
        </p:nvSpPr>
        <p:spPr>
          <a:xfrm>
            <a:off x="3787906" y="393065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8155FDFE-B038-504E-80FE-799F6022943C}"/>
              </a:ext>
            </a:extLst>
          </p:cNvPr>
          <p:cNvCxnSpPr>
            <a:cxnSpLocks/>
            <a:stCxn id="50" idx="0"/>
            <a:endCxn id="39" idx="4"/>
          </p:cNvCxnSpPr>
          <p:nvPr/>
        </p:nvCxnSpPr>
        <p:spPr>
          <a:xfrm flipH="1" flipV="1">
            <a:off x="3525554" y="3946381"/>
            <a:ext cx="574747" cy="45832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>
            <a:extLst>
              <a:ext uri="{FF2B5EF4-FFF2-40B4-BE49-F238E27FC236}">
                <a16:creationId xmlns:a16="http://schemas.microsoft.com/office/drawing/2014/main" id="{20344C64-ED65-0844-BF97-D7DC2819A721}"/>
              </a:ext>
            </a:extLst>
          </p:cNvPr>
          <p:cNvSpPr/>
          <p:nvPr/>
        </p:nvSpPr>
        <p:spPr>
          <a:xfrm>
            <a:off x="5792942" y="3511667"/>
            <a:ext cx="1312840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err="1"/>
              <a:t>qwaiter</a:t>
            </a:r>
            <a:r>
              <a:rPr lang="en-US" sz="1200" dirty="0"/>
              <a:t>(5,Left)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B7DF795-F275-794F-8A88-561EFD506DCE}"/>
              </a:ext>
            </a:extLst>
          </p:cNvPr>
          <p:cNvCxnSpPr>
            <a:cxnSpLocks/>
            <a:stCxn id="13" idx="4"/>
            <a:endCxn id="80" idx="0"/>
          </p:cNvCxnSpPr>
          <p:nvPr/>
        </p:nvCxnSpPr>
        <p:spPr>
          <a:xfrm flipH="1">
            <a:off x="6449362" y="3117008"/>
            <a:ext cx="9013" cy="394659"/>
          </a:xfrm>
          <a:prstGeom prst="straightConnector1">
            <a:avLst/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FBD3D4B3-3BC0-B343-B471-9D450D07470D}"/>
              </a:ext>
            </a:extLst>
          </p:cNvPr>
          <p:cNvSpPr txBox="1"/>
          <p:nvPr/>
        </p:nvSpPr>
        <p:spPr>
          <a:xfrm>
            <a:off x="6456993" y="3278587"/>
            <a:ext cx="6046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become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8CA4D292-83D2-3248-B5FF-FAD2D8242A5C}"/>
              </a:ext>
            </a:extLst>
          </p:cNvPr>
          <p:cNvSpPr/>
          <p:nvPr/>
        </p:nvSpPr>
        <p:spPr>
          <a:xfrm>
            <a:off x="5351999" y="4379073"/>
            <a:ext cx="1130506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50" dirty="0" err="1"/>
              <a:t>qsorter</a:t>
            </a:r>
            <a:r>
              <a:rPr lang="en-US" sz="1050" dirty="0"/>
              <a:t>([],Left)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0A2F98F-0A87-FD4C-B7C6-1E30C0822A73}"/>
              </a:ext>
            </a:extLst>
          </p:cNvPr>
          <p:cNvCxnSpPr>
            <a:cxnSpLocks/>
            <a:stCxn id="83" idx="0"/>
            <a:endCxn id="80" idx="4"/>
          </p:cNvCxnSpPr>
          <p:nvPr/>
        </p:nvCxnSpPr>
        <p:spPr>
          <a:xfrm flipV="1">
            <a:off x="5917252" y="3946381"/>
            <a:ext cx="532110" cy="4326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9EB73D84-CFEC-7F4B-B487-A24A835B9DFE}"/>
              </a:ext>
            </a:extLst>
          </p:cNvPr>
          <p:cNvSpPr txBox="1"/>
          <p:nvPr/>
        </p:nvSpPr>
        <p:spPr>
          <a:xfrm>
            <a:off x="5490982" y="3944359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7573E407-138F-AA46-9778-32EAE15ECD90}"/>
              </a:ext>
            </a:extLst>
          </p:cNvPr>
          <p:cNvSpPr/>
          <p:nvPr/>
        </p:nvSpPr>
        <p:spPr>
          <a:xfrm>
            <a:off x="6522299" y="4381017"/>
            <a:ext cx="1166965" cy="4347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50" dirty="0" err="1"/>
              <a:t>qsorter</a:t>
            </a:r>
            <a:r>
              <a:rPr lang="en-US" sz="1050" dirty="0"/>
              <a:t>([],Left)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0BC2628-631A-BB46-A349-6E9476DEF80C}"/>
              </a:ext>
            </a:extLst>
          </p:cNvPr>
          <p:cNvSpPr txBox="1"/>
          <p:nvPr/>
        </p:nvSpPr>
        <p:spPr>
          <a:xfrm>
            <a:off x="6711714" y="3930656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parent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1018B45F-0DDA-1345-ADD8-4ED1DBEAF81C}"/>
              </a:ext>
            </a:extLst>
          </p:cNvPr>
          <p:cNvCxnSpPr>
            <a:cxnSpLocks/>
            <a:stCxn id="86" idx="0"/>
            <a:endCxn id="80" idx="4"/>
          </p:cNvCxnSpPr>
          <p:nvPr/>
        </p:nvCxnSpPr>
        <p:spPr>
          <a:xfrm flipH="1" flipV="1">
            <a:off x="6449362" y="3946381"/>
            <a:ext cx="656420" cy="434636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74775936-3678-C54D-8925-72A479A113D1}"/>
              </a:ext>
            </a:extLst>
          </p:cNvPr>
          <p:cNvCxnSpPr>
            <a:cxnSpLocks/>
            <a:stCxn id="45" idx="2"/>
            <a:endCxn id="39" idx="2"/>
          </p:cNvCxnSpPr>
          <p:nvPr/>
        </p:nvCxnSpPr>
        <p:spPr>
          <a:xfrm rot="10800000" flipH="1">
            <a:off x="2357410" y="3729024"/>
            <a:ext cx="511723" cy="893034"/>
          </a:xfrm>
          <a:prstGeom prst="curvedConnector3">
            <a:avLst>
              <a:gd name="adj1" fmla="val -44673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CB545E34-5393-494F-BB73-3D3A849E04A7}"/>
              </a:ext>
            </a:extLst>
          </p:cNvPr>
          <p:cNvSpPr txBox="1"/>
          <p:nvPr/>
        </p:nvSpPr>
        <p:spPr>
          <a:xfrm>
            <a:off x="2018649" y="3483410"/>
            <a:ext cx="9204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Sorted([],Left)</a:t>
            </a:r>
          </a:p>
        </p:txBody>
      </p:sp>
      <p:cxnSp>
        <p:nvCxnSpPr>
          <p:cNvPr id="101" name="Curved Connector 100">
            <a:extLst>
              <a:ext uri="{FF2B5EF4-FFF2-40B4-BE49-F238E27FC236}">
                <a16:creationId xmlns:a16="http://schemas.microsoft.com/office/drawing/2014/main" id="{31ED1721-9604-3D48-A27A-908AF517CFC6}"/>
              </a:ext>
            </a:extLst>
          </p:cNvPr>
          <p:cNvCxnSpPr>
            <a:cxnSpLocks/>
            <a:stCxn id="50" idx="6"/>
            <a:endCxn id="39" idx="6"/>
          </p:cNvCxnSpPr>
          <p:nvPr/>
        </p:nvCxnSpPr>
        <p:spPr>
          <a:xfrm flipH="1" flipV="1">
            <a:off x="4181974" y="3729024"/>
            <a:ext cx="485442" cy="893034"/>
          </a:xfrm>
          <a:prstGeom prst="curvedConnector3">
            <a:avLst>
              <a:gd name="adj1" fmla="val -47091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E0153BC1-BBB0-4743-A1B4-1DD83507150F}"/>
              </a:ext>
            </a:extLst>
          </p:cNvPr>
          <p:cNvSpPr txBox="1"/>
          <p:nvPr/>
        </p:nvSpPr>
        <p:spPr>
          <a:xfrm>
            <a:off x="4127493" y="3469707"/>
            <a:ext cx="9893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Sorted([],Right)</a:t>
            </a:r>
          </a:p>
        </p:txBody>
      </p:sp>
      <p:cxnSp>
        <p:nvCxnSpPr>
          <p:cNvPr id="105" name="Curved Connector 104">
            <a:extLst>
              <a:ext uri="{FF2B5EF4-FFF2-40B4-BE49-F238E27FC236}">
                <a16:creationId xmlns:a16="http://schemas.microsoft.com/office/drawing/2014/main" id="{8CAC221D-D64E-0842-B34F-033FB23A555F}"/>
              </a:ext>
            </a:extLst>
          </p:cNvPr>
          <p:cNvCxnSpPr>
            <a:cxnSpLocks/>
            <a:stCxn id="83" idx="2"/>
            <a:endCxn id="80" idx="2"/>
          </p:cNvCxnSpPr>
          <p:nvPr/>
        </p:nvCxnSpPr>
        <p:spPr>
          <a:xfrm rot="10800000" flipH="1">
            <a:off x="5351998" y="3729024"/>
            <a:ext cx="440943" cy="867406"/>
          </a:xfrm>
          <a:prstGeom prst="curvedConnector3">
            <a:avLst>
              <a:gd name="adj1" fmla="val -51843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553AADCB-620C-4343-86F4-EA348C16741D}"/>
              </a:ext>
            </a:extLst>
          </p:cNvPr>
          <p:cNvSpPr txBox="1"/>
          <p:nvPr/>
        </p:nvSpPr>
        <p:spPr>
          <a:xfrm>
            <a:off x="5011956" y="3476275"/>
            <a:ext cx="9204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Sorted([],Left)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B843A9A-2606-BC4D-9957-57B27FBE436F}"/>
              </a:ext>
            </a:extLst>
          </p:cNvPr>
          <p:cNvSpPr txBox="1"/>
          <p:nvPr/>
        </p:nvSpPr>
        <p:spPr>
          <a:xfrm>
            <a:off x="7252161" y="3540292"/>
            <a:ext cx="9893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Sorted([],Right)</a:t>
            </a:r>
          </a:p>
        </p:txBody>
      </p:sp>
      <p:cxnSp>
        <p:nvCxnSpPr>
          <p:cNvPr id="110" name="Curved Connector 109">
            <a:extLst>
              <a:ext uri="{FF2B5EF4-FFF2-40B4-BE49-F238E27FC236}">
                <a16:creationId xmlns:a16="http://schemas.microsoft.com/office/drawing/2014/main" id="{B8481358-17E1-B745-B97D-96A1CA8B7EA8}"/>
              </a:ext>
            </a:extLst>
          </p:cNvPr>
          <p:cNvCxnSpPr>
            <a:cxnSpLocks/>
            <a:stCxn id="86" idx="6"/>
            <a:endCxn id="80" idx="6"/>
          </p:cNvCxnSpPr>
          <p:nvPr/>
        </p:nvCxnSpPr>
        <p:spPr>
          <a:xfrm flipH="1" flipV="1">
            <a:off x="7105782" y="3729024"/>
            <a:ext cx="583482" cy="869350"/>
          </a:xfrm>
          <a:prstGeom prst="curvedConnector3">
            <a:avLst>
              <a:gd name="adj1" fmla="val -39179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Oval 124">
            <a:extLst>
              <a:ext uri="{FF2B5EF4-FFF2-40B4-BE49-F238E27FC236}">
                <a16:creationId xmlns:a16="http://schemas.microsoft.com/office/drawing/2014/main" id="{D22C14AE-91B8-E34C-B7EB-78E7F568DADE}"/>
              </a:ext>
            </a:extLst>
          </p:cNvPr>
          <p:cNvSpPr/>
          <p:nvPr/>
        </p:nvSpPr>
        <p:spPr>
          <a:xfrm>
            <a:off x="2262318" y="2237116"/>
            <a:ext cx="45719" cy="4665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46079CE4-36E8-B141-B71A-4B600438F99F}"/>
              </a:ext>
            </a:extLst>
          </p:cNvPr>
          <p:cNvGrpSpPr/>
          <p:nvPr/>
        </p:nvGrpSpPr>
        <p:grpSpPr>
          <a:xfrm>
            <a:off x="2262317" y="2019758"/>
            <a:ext cx="1842513" cy="1555571"/>
            <a:chOff x="2262317" y="2019758"/>
            <a:chExt cx="1842513" cy="1555571"/>
          </a:xfrm>
        </p:grpSpPr>
        <p:cxnSp>
          <p:nvCxnSpPr>
            <p:cNvPr id="127" name="Curved Connector 126">
              <a:extLst>
                <a:ext uri="{FF2B5EF4-FFF2-40B4-BE49-F238E27FC236}">
                  <a16:creationId xmlns:a16="http://schemas.microsoft.com/office/drawing/2014/main" id="{9AE8367D-91D4-6545-9CA6-3E8FDEAF1888}"/>
                </a:ext>
              </a:extLst>
            </p:cNvPr>
            <p:cNvCxnSpPr>
              <a:cxnSpLocks/>
              <a:stCxn id="39" idx="1"/>
              <a:endCxn id="125" idx="2"/>
            </p:cNvCxnSpPr>
            <p:nvPr/>
          </p:nvCxnSpPr>
          <p:spPr>
            <a:xfrm rot="16200000" flipV="1">
              <a:off x="2004414" y="2518347"/>
              <a:ext cx="1314887" cy="799077"/>
            </a:xfrm>
            <a:prstGeom prst="curvedConnector4">
              <a:avLst>
                <a:gd name="adj1" fmla="val 46692"/>
                <a:gd name="adj2" fmla="val 128608"/>
              </a:avLst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urved Connector 128">
              <a:extLst>
                <a:ext uri="{FF2B5EF4-FFF2-40B4-BE49-F238E27FC236}">
                  <a16:creationId xmlns:a16="http://schemas.microsoft.com/office/drawing/2014/main" id="{73553015-CB0A-1D40-BAFF-C8605E74E12D}"/>
                </a:ext>
              </a:extLst>
            </p:cNvPr>
            <p:cNvCxnSpPr>
              <a:cxnSpLocks/>
              <a:stCxn id="125" idx="2"/>
              <a:endCxn id="9" idx="2"/>
            </p:cNvCxnSpPr>
            <p:nvPr/>
          </p:nvCxnSpPr>
          <p:spPr>
            <a:xfrm rot="10800000" flipH="1">
              <a:off x="2262317" y="2019758"/>
              <a:ext cx="1842513" cy="240684"/>
            </a:xfrm>
            <a:prstGeom prst="curvedConnector3">
              <a:avLst>
                <a:gd name="adj1" fmla="val 11541"/>
              </a:avLst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BF68594C-886B-4B41-8429-F9BC4FAEA6C2}"/>
              </a:ext>
            </a:extLst>
          </p:cNvPr>
          <p:cNvGrpSpPr/>
          <p:nvPr/>
        </p:nvGrpSpPr>
        <p:grpSpPr>
          <a:xfrm flipH="1">
            <a:off x="5958387" y="2056913"/>
            <a:ext cx="1842513" cy="1555571"/>
            <a:chOff x="2262317" y="2019758"/>
            <a:chExt cx="1842513" cy="1555571"/>
          </a:xfrm>
        </p:grpSpPr>
        <p:cxnSp>
          <p:nvCxnSpPr>
            <p:cNvPr id="146" name="Curved Connector 145">
              <a:extLst>
                <a:ext uri="{FF2B5EF4-FFF2-40B4-BE49-F238E27FC236}">
                  <a16:creationId xmlns:a16="http://schemas.microsoft.com/office/drawing/2014/main" id="{02E548B0-DCDD-C94A-AA4A-538870179F8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004414" y="2518347"/>
              <a:ext cx="1314887" cy="799077"/>
            </a:xfrm>
            <a:prstGeom prst="curvedConnector4">
              <a:avLst>
                <a:gd name="adj1" fmla="val 46692"/>
                <a:gd name="adj2" fmla="val 128608"/>
              </a:avLst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urved Connector 146">
              <a:extLst>
                <a:ext uri="{FF2B5EF4-FFF2-40B4-BE49-F238E27FC236}">
                  <a16:creationId xmlns:a16="http://schemas.microsoft.com/office/drawing/2014/main" id="{30EA0173-0CA5-B541-9774-480FE5BE704B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2262317" y="2019758"/>
              <a:ext cx="1842513" cy="240684"/>
            </a:xfrm>
            <a:prstGeom prst="curvedConnector3">
              <a:avLst>
                <a:gd name="adj1" fmla="val 11541"/>
              </a:avLst>
            </a:prstGeom>
            <a:ln w="127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8" name="TextBox 147">
            <a:extLst>
              <a:ext uri="{FF2B5EF4-FFF2-40B4-BE49-F238E27FC236}">
                <a16:creationId xmlns:a16="http://schemas.microsoft.com/office/drawing/2014/main" id="{4FCEE34E-01D0-0A46-84D7-40445BCFCB10}"/>
              </a:ext>
            </a:extLst>
          </p:cNvPr>
          <p:cNvSpPr txBox="1"/>
          <p:nvPr/>
        </p:nvSpPr>
        <p:spPr>
          <a:xfrm>
            <a:off x="3285158" y="1727137"/>
            <a:ext cx="9861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Sorted([5],Left)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1B9225B3-8388-4941-972F-8E156E35A8E5}"/>
              </a:ext>
            </a:extLst>
          </p:cNvPr>
          <p:cNvSpPr txBox="1"/>
          <p:nvPr/>
        </p:nvSpPr>
        <p:spPr>
          <a:xfrm>
            <a:off x="5872007" y="1752349"/>
            <a:ext cx="9861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Sorted([3],Left)</a:t>
            </a:r>
          </a:p>
        </p:txBody>
      </p:sp>
      <p:cxnSp>
        <p:nvCxnSpPr>
          <p:cNvPr id="151" name="Curved Connector 150">
            <a:extLst>
              <a:ext uri="{FF2B5EF4-FFF2-40B4-BE49-F238E27FC236}">
                <a16:creationId xmlns:a16="http://schemas.microsoft.com/office/drawing/2014/main" id="{B6BCF921-7992-1541-B9B2-0AA81DFBA800}"/>
              </a:ext>
            </a:extLst>
          </p:cNvPr>
          <p:cNvCxnSpPr>
            <a:cxnSpLocks/>
            <a:stCxn id="9" idx="2"/>
            <a:endCxn id="4" idx="2"/>
          </p:cNvCxnSpPr>
          <p:nvPr/>
        </p:nvCxnSpPr>
        <p:spPr>
          <a:xfrm rot="10800000">
            <a:off x="4104831" y="416686"/>
            <a:ext cx="12700" cy="1603072"/>
          </a:xfrm>
          <a:prstGeom prst="curvedConnector3">
            <a:avLst>
              <a:gd name="adj1" fmla="val 12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TextBox 153">
            <a:extLst>
              <a:ext uri="{FF2B5EF4-FFF2-40B4-BE49-F238E27FC236}">
                <a16:creationId xmlns:a16="http://schemas.microsoft.com/office/drawing/2014/main" id="{440E9EDE-66D2-694C-A1A1-5445FF94610E}"/>
              </a:ext>
            </a:extLst>
          </p:cNvPr>
          <p:cNvSpPr txBox="1"/>
          <p:nvPr/>
        </p:nvSpPr>
        <p:spPr>
          <a:xfrm>
            <a:off x="2980528" y="161706"/>
            <a:ext cx="12266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Sorted([5,4,3],Final)</a:t>
            </a:r>
          </a:p>
        </p:txBody>
      </p:sp>
    </p:spTree>
    <p:extLst>
      <p:ext uri="{BB962C8B-B14F-4D97-AF65-F5344CB8AC3E}">
        <p14:creationId xmlns:p14="http://schemas.microsoft.com/office/powerpoint/2010/main" val="330710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52FDB-10E6-D545-9152-917B87053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Simulation: A Shop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E5308B-ECB6-9C43-A259-61F5D09E56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82" y="1690688"/>
            <a:ext cx="6585714" cy="49832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0A5028-AF15-B344-A0E3-82DDB3E4B964}"/>
              </a:ext>
            </a:extLst>
          </p:cNvPr>
          <p:cNvSpPr txBox="1"/>
          <p:nvPr/>
        </p:nvSpPr>
        <p:spPr>
          <a:xfrm>
            <a:off x="7236542" y="1445342"/>
            <a:ext cx="4262705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Property   = Prop(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Props      = [Property];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TRow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[T]    = Row(Props,[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[T]]);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[T]   = Data(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Props,T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EDBDisplay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HTML(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Table(Props,[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TRow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EDBDisplay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]]);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CustomerDisplay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C(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customers::[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CustomerDisplay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Act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Display {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// Each command updates customers list...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RegisterCustomer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]);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ChangeState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Sale(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TimeOut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totable: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:([Customers]) -&gt;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EDBDisplay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;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906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DCBB25-E927-CE42-BBC2-A3E091E23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696"/>
            <a:ext cx="12192000" cy="670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263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865719-4A8C-D848-9CEB-6BA385C22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1765300"/>
            <a:ext cx="3568700" cy="33274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DBE183D-132E-EB4D-9FE1-4C0E1063E81F}"/>
              </a:ext>
            </a:extLst>
          </p:cNvPr>
          <p:cNvCxnSpPr/>
          <p:nvPr/>
        </p:nvCxnSpPr>
        <p:spPr>
          <a:xfrm flipH="1" flipV="1">
            <a:off x="4441371" y="1947553"/>
            <a:ext cx="391886" cy="7718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5E0A5A-1D34-0C4D-9841-FBFB6614C4F7}"/>
              </a:ext>
            </a:extLst>
          </p:cNvPr>
          <p:cNvCxnSpPr>
            <a:cxnSpLocks/>
          </p:cNvCxnSpPr>
          <p:nvPr/>
        </p:nvCxnSpPr>
        <p:spPr>
          <a:xfrm flipV="1">
            <a:off x="5982586" y="1947554"/>
            <a:ext cx="1698374" cy="12705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B1DF9A-48AC-D94B-84F0-777843EF6C3D}"/>
              </a:ext>
            </a:extLst>
          </p:cNvPr>
          <p:cNvCxnSpPr>
            <a:cxnSpLocks/>
          </p:cNvCxnSpPr>
          <p:nvPr/>
        </p:nvCxnSpPr>
        <p:spPr>
          <a:xfrm flipH="1">
            <a:off x="4441372" y="4657060"/>
            <a:ext cx="116451" cy="2474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1F3C0F7-815D-9E4B-A6B9-DEB13A4C7C86}"/>
              </a:ext>
            </a:extLst>
          </p:cNvPr>
          <p:cNvCxnSpPr>
            <a:cxnSpLocks/>
          </p:cNvCxnSpPr>
          <p:nvPr/>
        </p:nvCxnSpPr>
        <p:spPr>
          <a:xfrm>
            <a:off x="6217920" y="3674225"/>
            <a:ext cx="1463040" cy="12302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9285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865719-4A8C-D848-9CEB-6BA385C22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1765300"/>
            <a:ext cx="3568700" cy="33274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DBE183D-132E-EB4D-9FE1-4C0E1063E81F}"/>
              </a:ext>
            </a:extLst>
          </p:cNvPr>
          <p:cNvCxnSpPr>
            <a:cxnSpLocks/>
          </p:cNvCxnSpPr>
          <p:nvPr/>
        </p:nvCxnSpPr>
        <p:spPr>
          <a:xfrm>
            <a:off x="5082363" y="2870791"/>
            <a:ext cx="1135557" cy="14185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5E0A5A-1D34-0C4D-9841-FBFB6614C4F7}"/>
              </a:ext>
            </a:extLst>
          </p:cNvPr>
          <p:cNvCxnSpPr>
            <a:cxnSpLocks/>
          </p:cNvCxnSpPr>
          <p:nvPr/>
        </p:nvCxnSpPr>
        <p:spPr>
          <a:xfrm>
            <a:off x="5932967" y="3310270"/>
            <a:ext cx="361507" cy="9144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B1DF9A-48AC-D94B-84F0-777843EF6C3D}"/>
              </a:ext>
            </a:extLst>
          </p:cNvPr>
          <p:cNvCxnSpPr>
            <a:cxnSpLocks/>
          </p:cNvCxnSpPr>
          <p:nvPr/>
        </p:nvCxnSpPr>
        <p:spPr>
          <a:xfrm flipV="1">
            <a:off x="4834270" y="4352261"/>
            <a:ext cx="1383650" cy="1842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1F3C0F7-815D-9E4B-A6B9-DEB13A4C7C86}"/>
              </a:ext>
            </a:extLst>
          </p:cNvPr>
          <p:cNvCxnSpPr>
            <a:cxnSpLocks/>
          </p:cNvCxnSpPr>
          <p:nvPr/>
        </p:nvCxnSpPr>
        <p:spPr>
          <a:xfrm>
            <a:off x="6217920" y="3771014"/>
            <a:ext cx="168703" cy="453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748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865719-4A8C-D848-9CEB-6BA385C22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1765300"/>
            <a:ext cx="3568700" cy="33274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BB94CA9-8BEE-2F40-8EA5-50A38A98C759}"/>
              </a:ext>
            </a:extLst>
          </p:cNvPr>
          <p:cNvSpPr/>
          <p:nvPr/>
        </p:nvSpPr>
        <p:spPr>
          <a:xfrm>
            <a:off x="5755757" y="3771014"/>
            <a:ext cx="1169582" cy="1105787"/>
          </a:xfrm>
          <a:prstGeom prst="ellipse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224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865719-4A8C-D848-9CEB-6BA385C22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1765300"/>
            <a:ext cx="35687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567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865719-4A8C-D848-9CEB-6BA385C22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1765300"/>
            <a:ext cx="35687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075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0D4E8FFA-7E69-A04A-ABE8-ADE5216DDBF8}"/>
              </a:ext>
            </a:extLst>
          </p:cNvPr>
          <p:cNvSpPr/>
          <p:nvPr/>
        </p:nvSpPr>
        <p:spPr>
          <a:xfrm>
            <a:off x="2422566" y="938151"/>
            <a:ext cx="2351314" cy="2244436"/>
          </a:xfrm>
          <a:prstGeom prst="ellipse">
            <a:avLst/>
          </a:prstGeom>
          <a:solidFill>
            <a:srgbClr val="FF0000">
              <a:alpha val="22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765FD16-16B8-924D-9C69-DDCAFA16B3AE}"/>
              </a:ext>
            </a:extLst>
          </p:cNvPr>
          <p:cNvSpPr/>
          <p:nvPr/>
        </p:nvSpPr>
        <p:spPr>
          <a:xfrm>
            <a:off x="7196842" y="938151"/>
            <a:ext cx="2351314" cy="2244436"/>
          </a:xfrm>
          <a:prstGeom prst="ellipse">
            <a:avLst/>
          </a:prstGeom>
          <a:solidFill>
            <a:schemeClr val="accent6">
              <a:lumMod val="75000"/>
              <a:alpha val="22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139FEDE-9850-0F47-97FB-6C0552D154BA}"/>
              </a:ext>
            </a:extLst>
          </p:cNvPr>
          <p:cNvSpPr/>
          <p:nvPr/>
        </p:nvSpPr>
        <p:spPr>
          <a:xfrm>
            <a:off x="4828903" y="3800500"/>
            <a:ext cx="2351314" cy="2244436"/>
          </a:xfrm>
          <a:prstGeom prst="ellipse">
            <a:avLst/>
          </a:prstGeom>
          <a:solidFill>
            <a:schemeClr val="accent1">
              <a:lumMod val="75000"/>
              <a:alpha val="22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DC3C501-8245-B44B-AB5B-6D6317B71631}"/>
              </a:ext>
            </a:extLst>
          </p:cNvPr>
          <p:cNvSpPr/>
          <p:nvPr/>
        </p:nvSpPr>
        <p:spPr>
          <a:xfrm>
            <a:off x="2774472" y="1373182"/>
            <a:ext cx="683623" cy="655122"/>
          </a:xfrm>
          <a:prstGeom prst="ellipse">
            <a:avLst/>
          </a:prstGeom>
          <a:solidFill>
            <a:srgbClr val="FF0000">
              <a:alpha val="22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EBFB307-64B7-4640-9D1B-8395016ED35F}"/>
              </a:ext>
            </a:extLst>
          </p:cNvPr>
          <p:cNvSpPr/>
          <p:nvPr/>
        </p:nvSpPr>
        <p:spPr>
          <a:xfrm>
            <a:off x="7572501" y="1337559"/>
            <a:ext cx="683623" cy="655122"/>
          </a:xfrm>
          <a:prstGeom prst="ellipse">
            <a:avLst/>
          </a:prstGeom>
          <a:solidFill>
            <a:srgbClr val="FF0000">
              <a:alpha val="22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0BF0A97-1F19-B740-8666-D5ADE0F464D0}"/>
              </a:ext>
            </a:extLst>
          </p:cNvPr>
          <p:cNvSpPr/>
          <p:nvPr/>
        </p:nvSpPr>
        <p:spPr>
          <a:xfrm>
            <a:off x="5187933" y="4233158"/>
            <a:ext cx="683623" cy="655122"/>
          </a:xfrm>
          <a:prstGeom prst="ellipse">
            <a:avLst/>
          </a:prstGeom>
          <a:solidFill>
            <a:srgbClr val="FF0000">
              <a:alpha val="22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DBD70E7-3ECE-434D-AA9E-8654BEDB3FE7}"/>
              </a:ext>
            </a:extLst>
          </p:cNvPr>
          <p:cNvSpPr/>
          <p:nvPr/>
        </p:nvSpPr>
        <p:spPr>
          <a:xfrm>
            <a:off x="3758936" y="1389807"/>
            <a:ext cx="680852" cy="621871"/>
          </a:xfrm>
          <a:prstGeom prst="ellipse">
            <a:avLst/>
          </a:prstGeom>
          <a:solidFill>
            <a:schemeClr val="accent6">
              <a:lumMod val="75000"/>
              <a:alpha val="22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22B21E8-81B3-0449-B807-DBA1CCE2F72E}"/>
              </a:ext>
            </a:extLst>
          </p:cNvPr>
          <p:cNvSpPr/>
          <p:nvPr/>
        </p:nvSpPr>
        <p:spPr>
          <a:xfrm>
            <a:off x="8503526" y="1354185"/>
            <a:ext cx="680852" cy="621871"/>
          </a:xfrm>
          <a:prstGeom prst="ellipse">
            <a:avLst/>
          </a:prstGeom>
          <a:solidFill>
            <a:schemeClr val="accent6">
              <a:lumMod val="75000"/>
              <a:alpha val="22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4FCE035-E4FC-0C41-850C-B7BEEBF29B24}"/>
              </a:ext>
            </a:extLst>
          </p:cNvPr>
          <p:cNvSpPr/>
          <p:nvPr/>
        </p:nvSpPr>
        <p:spPr>
          <a:xfrm>
            <a:off x="6119750" y="4249783"/>
            <a:ext cx="680852" cy="621871"/>
          </a:xfrm>
          <a:prstGeom prst="ellipse">
            <a:avLst/>
          </a:prstGeom>
          <a:solidFill>
            <a:schemeClr val="accent6">
              <a:lumMod val="75000"/>
              <a:alpha val="22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BE24163-6DE0-8149-8CA3-2907AA84E149}"/>
              </a:ext>
            </a:extLst>
          </p:cNvPr>
          <p:cNvSpPr/>
          <p:nvPr/>
        </p:nvSpPr>
        <p:spPr>
          <a:xfrm>
            <a:off x="6128062" y="5101244"/>
            <a:ext cx="654726" cy="638496"/>
          </a:xfrm>
          <a:prstGeom prst="ellipse">
            <a:avLst/>
          </a:prstGeom>
          <a:solidFill>
            <a:schemeClr val="accent1">
              <a:lumMod val="75000"/>
              <a:alpha val="22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F50C075-E839-3B4D-A9E0-D7E65DD23AC9}"/>
              </a:ext>
            </a:extLst>
          </p:cNvPr>
          <p:cNvSpPr/>
          <p:nvPr/>
        </p:nvSpPr>
        <p:spPr>
          <a:xfrm>
            <a:off x="3270860" y="2144087"/>
            <a:ext cx="654726" cy="638496"/>
          </a:xfrm>
          <a:prstGeom prst="ellipse">
            <a:avLst/>
          </a:prstGeom>
          <a:solidFill>
            <a:schemeClr val="accent1">
              <a:lumMod val="75000"/>
              <a:alpha val="22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CFCE6AD-5BC2-D64B-8952-AD5A1AB3E564}"/>
              </a:ext>
            </a:extLst>
          </p:cNvPr>
          <p:cNvSpPr/>
          <p:nvPr/>
        </p:nvSpPr>
        <p:spPr>
          <a:xfrm>
            <a:off x="8520151" y="2155966"/>
            <a:ext cx="654726" cy="638496"/>
          </a:xfrm>
          <a:prstGeom prst="ellipse">
            <a:avLst/>
          </a:prstGeom>
          <a:solidFill>
            <a:schemeClr val="accent1">
              <a:lumMod val="75000"/>
              <a:alpha val="22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2F121DE-7B2B-A540-BC0C-4D4CF4344E01}"/>
              </a:ext>
            </a:extLst>
          </p:cNvPr>
          <p:cNvSpPr/>
          <p:nvPr/>
        </p:nvSpPr>
        <p:spPr>
          <a:xfrm>
            <a:off x="7572501" y="2155966"/>
            <a:ext cx="654726" cy="638496"/>
          </a:xfrm>
          <a:prstGeom prst="ellipse">
            <a:avLst/>
          </a:prstGeom>
          <a:solidFill>
            <a:schemeClr val="accent1">
              <a:lumMod val="75000"/>
              <a:alpha val="22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07E9123-A97B-4A4B-B566-C9AA9B7B5742}"/>
              </a:ext>
            </a:extLst>
          </p:cNvPr>
          <p:cNvSpPr/>
          <p:nvPr/>
        </p:nvSpPr>
        <p:spPr>
          <a:xfrm>
            <a:off x="5187933" y="5082242"/>
            <a:ext cx="683623" cy="655122"/>
          </a:xfrm>
          <a:prstGeom prst="ellipse">
            <a:avLst/>
          </a:prstGeom>
          <a:solidFill>
            <a:srgbClr val="FF0000">
              <a:alpha val="22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Cube 18">
            <a:extLst>
              <a:ext uri="{FF2B5EF4-FFF2-40B4-BE49-F238E27FC236}">
                <a16:creationId xmlns:a16="http://schemas.microsoft.com/office/drawing/2014/main" id="{87B49F10-F238-0C42-A610-A4114F1C3811}"/>
              </a:ext>
            </a:extLst>
          </p:cNvPr>
          <p:cNvSpPr/>
          <p:nvPr/>
        </p:nvSpPr>
        <p:spPr>
          <a:xfrm>
            <a:off x="873035" y="1906186"/>
            <a:ext cx="467491" cy="44928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C619B7-7018-2A4E-A95B-C7BCB546B857}"/>
              </a:ext>
            </a:extLst>
          </p:cNvPr>
          <p:cNvCxnSpPr>
            <a:stCxn id="19" idx="5"/>
            <a:endCxn id="4" idx="2"/>
          </p:cNvCxnSpPr>
          <p:nvPr/>
        </p:nvCxnSpPr>
        <p:spPr>
          <a:xfrm flipV="1">
            <a:off x="1340526" y="2060369"/>
            <a:ext cx="1082040" cy="14298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43E2747-65E3-F144-B6C6-B17BE001D2D3}"/>
              </a:ext>
            </a:extLst>
          </p:cNvPr>
          <p:cNvCxnSpPr>
            <a:cxnSpLocks/>
            <a:stCxn id="4" idx="2"/>
          </p:cNvCxnSpPr>
          <p:nvPr/>
        </p:nvCxnSpPr>
        <p:spPr>
          <a:xfrm flipV="1">
            <a:off x="2422566" y="1684117"/>
            <a:ext cx="347947" cy="376252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6FA4DC-903B-5A43-81CE-2CAD574BC35E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>
            <a:off x="3458095" y="1700743"/>
            <a:ext cx="300841" cy="0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BFA91ED-5340-BD48-A3E9-FBCC67C195C8}"/>
              </a:ext>
            </a:extLst>
          </p:cNvPr>
          <p:cNvCxnSpPr>
            <a:cxnSpLocks/>
            <a:stCxn id="10" idx="4"/>
            <a:endCxn id="15" idx="7"/>
          </p:cNvCxnSpPr>
          <p:nvPr/>
        </p:nvCxnSpPr>
        <p:spPr>
          <a:xfrm flipH="1">
            <a:off x="3829704" y="2011678"/>
            <a:ext cx="269658" cy="225915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28A04B6-CA39-5A42-885F-A6F018F4A27A}"/>
              </a:ext>
            </a:extLst>
          </p:cNvPr>
          <p:cNvCxnSpPr>
            <a:cxnSpLocks/>
            <a:stCxn id="15" idx="6"/>
            <a:endCxn id="4" idx="6"/>
          </p:cNvCxnSpPr>
          <p:nvPr/>
        </p:nvCxnSpPr>
        <p:spPr>
          <a:xfrm flipV="1">
            <a:off x="3925586" y="2060369"/>
            <a:ext cx="848294" cy="402966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856772D-5433-7643-872E-388AA31E1A3A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>
            <a:off x="4773880" y="2060369"/>
            <a:ext cx="2422962" cy="0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F0F2B60-B710-F443-A928-CB6E16922366}"/>
              </a:ext>
            </a:extLst>
          </p:cNvPr>
          <p:cNvCxnSpPr>
            <a:cxnSpLocks/>
            <a:stCxn id="5" idx="2"/>
            <a:endCxn id="8" idx="3"/>
          </p:cNvCxnSpPr>
          <p:nvPr/>
        </p:nvCxnSpPr>
        <p:spPr>
          <a:xfrm flipV="1">
            <a:off x="7196842" y="1896741"/>
            <a:ext cx="475773" cy="163628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ACF3EC0-B8E8-1D4D-986C-D9214E944E8E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8256124" y="1665120"/>
            <a:ext cx="247402" cy="1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7A61ACD-87B1-A44A-8B92-06AF3E5BA83E}"/>
              </a:ext>
            </a:extLst>
          </p:cNvPr>
          <p:cNvCxnSpPr>
            <a:cxnSpLocks/>
            <a:stCxn id="12" idx="4"/>
            <a:endCxn id="16" idx="0"/>
          </p:cNvCxnSpPr>
          <p:nvPr/>
        </p:nvCxnSpPr>
        <p:spPr>
          <a:xfrm>
            <a:off x="8843952" y="1976056"/>
            <a:ext cx="3562" cy="179910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2ADD351-9CAC-524A-A0EC-E887D06A5B3F}"/>
              </a:ext>
            </a:extLst>
          </p:cNvPr>
          <p:cNvCxnSpPr>
            <a:cxnSpLocks/>
            <a:stCxn id="16" idx="4"/>
            <a:endCxn id="5" idx="4"/>
          </p:cNvCxnSpPr>
          <p:nvPr/>
        </p:nvCxnSpPr>
        <p:spPr>
          <a:xfrm flipH="1">
            <a:off x="8372499" y="2794462"/>
            <a:ext cx="475015" cy="388125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CA9B127-CBFF-A848-A239-70C7E3AAB9C6}"/>
              </a:ext>
            </a:extLst>
          </p:cNvPr>
          <p:cNvCxnSpPr>
            <a:cxnSpLocks/>
            <a:stCxn id="5" idx="4"/>
            <a:endCxn id="6" idx="0"/>
          </p:cNvCxnSpPr>
          <p:nvPr/>
        </p:nvCxnSpPr>
        <p:spPr>
          <a:xfrm flipH="1">
            <a:off x="6004560" y="3182587"/>
            <a:ext cx="2367939" cy="617913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0795959-FCBB-8944-9CC7-5B7BE2ECAEF5}"/>
              </a:ext>
            </a:extLst>
          </p:cNvPr>
          <p:cNvCxnSpPr>
            <a:cxnSpLocks/>
            <a:stCxn id="6" idx="0"/>
          </p:cNvCxnSpPr>
          <p:nvPr/>
        </p:nvCxnSpPr>
        <p:spPr>
          <a:xfrm flipH="1">
            <a:off x="5529545" y="3800500"/>
            <a:ext cx="475015" cy="432658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26F8A39E-614A-DC4D-9A68-1F9FEFC5CD29}"/>
              </a:ext>
            </a:extLst>
          </p:cNvPr>
          <p:cNvCxnSpPr>
            <a:cxnSpLocks/>
            <a:stCxn id="9" idx="6"/>
            <a:endCxn id="13" idx="2"/>
          </p:cNvCxnSpPr>
          <p:nvPr/>
        </p:nvCxnSpPr>
        <p:spPr>
          <a:xfrm>
            <a:off x="5871556" y="4560719"/>
            <a:ext cx="248194" cy="0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798E7DB-0FA2-E343-8B1D-7C47C7287CE5}"/>
              </a:ext>
            </a:extLst>
          </p:cNvPr>
          <p:cNvCxnSpPr>
            <a:cxnSpLocks/>
            <a:stCxn id="13" idx="4"/>
            <a:endCxn id="14" idx="0"/>
          </p:cNvCxnSpPr>
          <p:nvPr/>
        </p:nvCxnSpPr>
        <p:spPr>
          <a:xfrm flipH="1">
            <a:off x="6455425" y="4871654"/>
            <a:ext cx="4751" cy="229590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391C21D-2629-F140-BFAC-9C242E3BA9CC}"/>
              </a:ext>
            </a:extLst>
          </p:cNvPr>
          <p:cNvCxnSpPr>
            <a:cxnSpLocks/>
            <a:stCxn id="14" idx="1"/>
            <a:endCxn id="6" idx="2"/>
          </p:cNvCxnSpPr>
          <p:nvPr/>
        </p:nvCxnSpPr>
        <p:spPr>
          <a:xfrm flipH="1" flipV="1">
            <a:off x="4828903" y="4922718"/>
            <a:ext cx="1395041" cy="272032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40D4E79-B171-1845-A402-545C9E88FBB7}"/>
              </a:ext>
            </a:extLst>
          </p:cNvPr>
          <p:cNvCxnSpPr>
            <a:cxnSpLocks/>
            <a:stCxn id="6" idx="2"/>
            <a:endCxn id="19" idx="3"/>
          </p:cNvCxnSpPr>
          <p:nvPr/>
        </p:nvCxnSpPr>
        <p:spPr>
          <a:xfrm flipH="1" flipV="1">
            <a:off x="1050620" y="2355469"/>
            <a:ext cx="3778283" cy="2567249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CB35819-64C5-4A47-B5EF-66A21704F6F8}"/>
              </a:ext>
            </a:extLst>
          </p:cNvPr>
          <p:cNvGrpSpPr/>
          <p:nvPr/>
        </p:nvGrpSpPr>
        <p:grpSpPr>
          <a:xfrm>
            <a:off x="3345923" y="2384821"/>
            <a:ext cx="483781" cy="144680"/>
            <a:chOff x="1764681" y="4841714"/>
            <a:chExt cx="483781" cy="14468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C9E9CB7C-2F50-3C49-B819-8D215F6FA6B9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84171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1495AB5-149D-9148-8660-67BCB5A42F21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98639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FF1132A-11A3-C34F-823B-5EA3152874CE}"/>
                </a:ext>
              </a:extLst>
            </p:cNvPr>
            <p:cNvCxnSpPr>
              <a:cxnSpLocks/>
            </p:cNvCxnSpPr>
            <p:nvPr/>
          </p:nvCxnSpPr>
          <p:spPr>
            <a:xfrm>
              <a:off x="1822286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30C28E8-DC69-BB42-AD9E-976FE6A9D74D}"/>
                </a:ext>
              </a:extLst>
            </p:cNvPr>
            <p:cNvCxnSpPr>
              <a:cxnSpLocks/>
            </p:cNvCxnSpPr>
            <p:nvPr/>
          </p:nvCxnSpPr>
          <p:spPr>
            <a:xfrm>
              <a:off x="1932175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C73B8D9-C8DC-E942-9B9B-6C71E3BC90EE}"/>
                </a:ext>
              </a:extLst>
            </p:cNvPr>
            <p:cNvCxnSpPr>
              <a:cxnSpLocks/>
            </p:cNvCxnSpPr>
            <p:nvPr/>
          </p:nvCxnSpPr>
          <p:spPr>
            <a:xfrm>
              <a:off x="2036192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D88A220-E645-5349-A2C1-996D48755566}"/>
                </a:ext>
              </a:extLst>
            </p:cNvPr>
            <p:cNvCxnSpPr>
              <a:cxnSpLocks/>
            </p:cNvCxnSpPr>
            <p:nvPr/>
          </p:nvCxnSpPr>
          <p:spPr>
            <a:xfrm>
              <a:off x="2138574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52EE8FE-954A-414B-8FB3-ED5999B2D7CA}"/>
                </a:ext>
              </a:extLst>
            </p:cNvPr>
            <p:cNvCxnSpPr>
              <a:cxnSpLocks/>
            </p:cNvCxnSpPr>
            <p:nvPr/>
          </p:nvCxnSpPr>
          <p:spPr>
            <a:xfrm>
              <a:off x="2234073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Cube 45">
              <a:extLst>
                <a:ext uri="{FF2B5EF4-FFF2-40B4-BE49-F238E27FC236}">
                  <a16:creationId xmlns:a16="http://schemas.microsoft.com/office/drawing/2014/main" id="{6E171D01-DD00-A74F-A49F-8E43A1C8936C}"/>
                </a:ext>
              </a:extLst>
            </p:cNvPr>
            <p:cNvSpPr/>
            <p:nvPr/>
          </p:nvSpPr>
          <p:spPr>
            <a:xfrm>
              <a:off x="1854503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4873832-98D0-544F-AB34-5E53C9CC7FDE}"/>
              </a:ext>
            </a:extLst>
          </p:cNvPr>
          <p:cNvGrpSpPr/>
          <p:nvPr/>
        </p:nvGrpSpPr>
        <p:grpSpPr>
          <a:xfrm>
            <a:off x="2856125" y="1628402"/>
            <a:ext cx="483781" cy="144680"/>
            <a:chOff x="1764681" y="4841714"/>
            <a:chExt cx="483781" cy="144680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4336B8E-225B-124E-B124-66411623EE8B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84171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1F3A57-BA50-0C41-9E03-2445DF6AF709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98639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AAAEE88-B014-434B-9952-7F7C285BF149}"/>
                </a:ext>
              </a:extLst>
            </p:cNvPr>
            <p:cNvCxnSpPr>
              <a:cxnSpLocks/>
            </p:cNvCxnSpPr>
            <p:nvPr/>
          </p:nvCxnSpPr>
          <p:spPr>
            <a:xfrm>
              <a:off x="1822286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D353C26-B3EC-0747-8E68-2586E8AA8372}"/>
                </a:ext>
              </a:extLst>
            </p:cNvPr>
            <p:cNvCxnSpPr>
              <a:cxnSpLocks/>
            </p:cNvCxnSpPr>
            <p:nvPr/>
          </p:nvCxnSpPr>
          <p:spPr>
            <a:xfrm>
              <a:off x="1932175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264AB7-434C-A946-8000-56BB88FC1E40}"/>
                </a:ext>
              </a:extLst>
            </p:cNvPr>
            <p:cNvCxnSpPr>
              <a:cxnSpLocks/>
            </p:cNvCxnSpPr>
            <p:nvPr/>
          </p:nvCxnSpPr>
          <p:spPr>
            <a:xfrm>
              <a:off x="2036192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EE752A5-0E65-1349-8D79-7CF3F1D17207}"/>
                </a:ext>
              </a:extLst>
            </p:cNvPr>
            <p:cNvCxnSpPr>
              <a:cxnSpLocks/>
            </p:cNvCxnSpPr>
            <p:nvPr/>
          </p:nvCxnSpPr>
          <p:spPr>
            <a:xfrm>
              <a:off x="2138574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45F892D-9364-5343-8652-647EE9B65CCB}"/>
                </a:ext>
              </a:extLst>
            </p:cNvPr>
            <p:cNvCxnSpPr>
              <a:cxnSpLocks/>
            </p:cNvCxnSpPr>
            <p:nvPr/>
          </p:nvCxnSpPr>
          <p:spPr>
            <a:xfrm>
              <a:off x="2234073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Cube 64">
              <a:extLst>
                <a:ext uri="{FF2B5EF4-FFF2-40B4-BE49-F238E27FC236}">
                  <a16:creationId xmlns:a16="http://schemas.microsoft.com/office/drawing/2014/main" id="{B43AFD47-D7D5-D34D-BB33-EF5259B1F502}"/>
                </a:ext>
              </a:extLst>
            </p:cNvPr>
            <p:cNvSpPr/>
            <p:nvPr/>
          </p:nvSpPr>
          <p:spPr>
            <a:xfrm>
              <a:off x="1854503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Cube 66">
              <a:extLst>
                <a:ext uri="{FF2B5EF4-FFF2-40B4-BE49-F238E27FC236}">
                  <a16:creationId xmlns:a16="http://schemas.microsoft.com/office/drawing/2014/main" id="{36335A67-4ACF-7848-800D-B81ABFB909C5}"/>
                </a:ext>
              </a:extLst>
            </p:cNvPr>
            <p:cNvSpPr/>
            <p:nvPr/>
          </p:nvSpPr>
          <p:spPr>
            <a:xfrm>
              <a:off x="195865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Cube 67">
              <a:extLst>
                <a:ext uri="{FF2B5EF4-FFF2-40B4-BE49-F238E27FC236}">
                  <a16:creationId xmlns:a16="http://schemas.microsoft.com/office/drawing/2014/main" id="{7A90B60C-B1FA-604A-84A1-24F30719B31A}"/>
                </a:ext>
              </a:extLst>
            </p:cNvPr>
            <p:cNvSpPr/>
            <p:nvPr/>
          </p:nvSpPr>
          <p:spPr>
            <a:xfrm>
              <a:off x="205796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63207BA-D001-D34A-BEF5-8188F8B8C5DD}"/>
              </a:ext>
            </a:extLst>
          </p:cNvPr>
          <p:cNvGrpSpPr/>
          <p:nvPr/>
        </p:nvGrpSpPr>
        <p:grpSpPr>
          <a:xfrm>
            <a:off x="3855336" y="1642357"/>
            <a:ext cx="483781" cy="144680"/>
            <a:chOff x="1764681" y="4841714"/>
            <a:chExt cx="483781" cy="144680"/>
          </a:xfrm>
        </p:grpSpPr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9CE4EC1-F96A-754F-9FAD-072ED9498E3E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84171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88C8F1D-8DF4-F94F-B130-421D9E77893B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98639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11BE82C5-1B61-BC45-9EA3-43863D2E3598}"/>
                </a:ext>
              </a:extLst>
            </p:cNvPr>
            <p:cNvCxnSpPr>
              <a:cxnSpLocks/>
            </p:cNvCxnSpPr>
            <p:nvPr/>
          </p:nvCxnSpPr>
          <p:spPr>
            <a:xfrm>
              <a:off x="1822286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5AF3E443-741D-694D-A8FB-DF951A1B0931}"/>
                </a:ext>
              </a:extLst>
            </p:cNvPr>
            <p:cNvCxnSpPr>
              <a:cxnSpLocks/>
            </p:cNvCxnSpPr>
            <p:nvPr/>
          </p:nvCxnSpPr>
          <p:spPr>
            <a:xfrm>
              <a:off x="1932175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1AF3DA5-CEA5-7743-B6BC-33534FE19F5B}"/>
                </a:ext>
              </a:extLst>
            </p:cNvPr>
            <p:cNvCxnSpPr>
              <a:cxnSpLocks/>
            </p:cNvCxnSpPr>
            <p:nvPr/>
          </p:nvCxnSpPr>
          <p:spPr>
            <a:xfrm>
              <a:off x="2036192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29E8ABBF-7C2B-0F49-AE29-BBEAF90C8FC2}"/>
                </a:ext>
              </a:extLst>
            </p:cNvPr>
            <p:cNvCxnSpPr>
              <a:cxnSpLocks/>
            </p:cNvCxnSpPr>
            <p:nvPr/>
          </p:nvCxnSpPr>
          <p:spPr>
            <a:xfrm>
              <a:off x="2138574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8259705A-9EA0-714D-BCC1-E3EB90F9C812}"/>
                </a:ext>
              </a:extLst>
            </p:cNvPr>
            <p:cNvCxnSpPr>
              <a:cxnSpLocks/>
            </p:cNvCxnSpPr>
            <p:nvPr/>
          </p:nvCxnSpPr>
          <p:spPr>
            <a:xfrm>
              <a:off x="2234073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Cube 76">
              <a:extLst>
                <a:ext uri="{FF2B5EF4-FFF2-40B4-BE49-F238E27FC236}">
                  <a16:creationId xmlns:a16="http://schemas.microsoft.com/office/drawing/2014/main" id="{C60AB847-5ADF-6441-9C7B-8BE36AFD440B}"/>
                </a:ext>
              </a:extLst>
            </p:cNvPr>
            <p:cNvSpPr/>
            <p:nvPr/>
          </p:nvSpPr>
          <p:spPr>
            <a:xfrm>
              <a:off x="1854503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Cube 77">
              <a:extLst>
                <a:ext uri="{FF2B5EF4-FFF2-40B4-BE49-F238E27FC236}">
                  <a16:creationId xmlns:a16="http://schemas.microsoft.com/office/drawing/2014/main" id="{29FC9A6F-2852-024D-975A-415627FCB03A}"/>
                </a:ext>
              </a:extLst>
            </p:cNvPr>
            <p:cNvSpPr/>
            <p:nvPr/>
          </p:nvSpPr>
          <p:spPr>
            <a:xfrm>
              <a:off x="195865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569DD9B-FDF5-0A4A-B033-93538C2FFC58}"/>
              </a:ext>
            </a:extLst>
          </p:cNvPr>
          <p:cNvGrpSpPr/>
          <p:nvPr/>
        </p:nvGrpSpPr>
        <p:grpSpPr>
          <a:xfrm>
            <a:off x="7654154" y="1578628"/>
            <a:ext cx="483781" cy="144680"/>
            <a:chOff x="1764681" y="4841714"/>
            <a:chExt cx="483781" cy="14468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1EFC8BF-F347-7743-8B3B-292EE41F8791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84171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D0EAF17-8036-0245-A0BB-143E6658DBD2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98639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E390E008-6B11-2544-ACFB-7C28E43BC272}"/>
                </a:ext>
              </a:extLst>
            </p:cNvPr>
            <p:cNvCxnSpPr>
              <a:cxnSpLocks/>
            </p:cNvCxnSpPr>
            <p:nvPr/>
          </p:nvCxnSpPr>
          <p:spPr>
            <a:xfrm>
              <a:off x="1822286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07E65015-3393-CA4E-9CC9-4E529B173018}"/>
                </a:ext>
              </a:extLst>
            </p:cNvPr>
            <p:cNvCxnSpPr>
              <a:cxnSpLocks/>
            </p:cNvCxnSpPr>
            <p:nvPr/>
          </p:nvCxnSpPr>
          <p:spPr>
            <a:xfrm>
              <a:off x="1932175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7607544-82E1-C848-992A-1E1CA293DD5A}"/>
                </a:ext>
              </a:extLst>
            </p:cNvPr>
            <p:cNvCxnSpPr>
              <a:cxnSpLocks/>
            </p:cNvCxnSpPr>
            <p:nvPr/>
          </p:nvCxnSpPr>
          <p:spPr>
            <a:xfrm>
              <a:off x="2036192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1C76682-962E-D649-9CEB-80F26046A337}"/>
                </a:ext>
              </a:extLst>
            </p:cNvPr>
            <p:cNvCxnSpPr>
              <a:cxnSpLocks/>
            </p:cNvCxnSpPr>
            <p:nvPr/>
          </p:nvCxnSpPr>
          <p:spPr>
            <a:xfrm>
              <a:off x="2138574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66915E7-E866-BE45-8CF8-B0714871ED01}"/>
                </a:ext>
              </a:extLst>
            </p:cNvPr>
            <p:cNvCxnSpPr>
              <a:cxnSpLocks/>
            </p:cNvCxnSpPr>
            <p:nvPr/>
          </p:nvCxnSpPr>
          <p:spPr>
            <a:xfrm>
              <a:off x="2234073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Cube 87">
              <a:extLst>
                <a:ext uri="{FF2B5EF4-FFF2-40B4-BE49-F238E27FC236}">
                  <a16:creationId xmlns:a16="http://schemas.microsoft.com/office/drawing/2014/main" id="{40A483A6-103B-E247-8533-FB5858BBF219}"/>
                </a:ext>
              </a:extLst>
            </p:cNvPr>
            <p:cNvSpPr/>
            <p:nvPr/>
          </p:nvSpPr>
          <p:spPr>
            <a:xfrm>
              <a:off x="1854503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Cube 88">
              <a:extLst>
                <a:ext uri="{FF2B5EF4-FFF2-40B4-BE49-F238E27FC236}">
                  <a16:creationId xmlns:a16="http://schemas.microsoft.com/office/drawing/2014/main" id="{2970C1FD-8E9C-0C4F-94C1-B52729986B50}"/>
                </a:ext>
              </a:extLst>
            </p:cNvPr>
            <p:cNvSpPr/>
            <p:nvPr/>
          </p:nvSpPr>
          <p:spPr>
            <a:xfrm>
              <a:off x="195865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Cube 89">
              <a:extLst>
                <a:ext uri="{FF2B5EF4-FFF2-40B4-BE49-F238E27FC236}">
                  <a16:creationId xmlns:a16="http://schemas.microsoft.com/office/drawing/2014/main" id="{82378511-74EF-F243-B6E3-1EB856EBD4F4}"/>
                </a:ext>
              </a:extLst>
            </p:cNvPr>
            <p:cNvSpPr/>
            <p:nvPr/>
          </p:nvSpPr>
          <p:spPr>
            <a:xfrm>
              <a:off x="205796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F3E1C1BE-7CEE-BB44-A236-71AA8817CE5A}"/>
              </a:ext>
            </a:extLst>
          </p:cNvPr>
          <p:cNvGrpSpPr/>
          <p:nvPr/>
        </p:nvGrpSpPr>
        <p:grpSpPr>
          <a:xfrm>
            <a:off x="8610006" y="1578628"/>
            <a:ext cx="483781" cy="144680"/>
            <a:chOff x="1764681" y="4841714"/>
            <a:chExt cx="483781" cy="144680"/>
          </a:xfrm>
        </p:grpSpPr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BD45E965-2A68-A04C-A482-8179E7C492BB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84171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E8C8AEC-9251-B94E-9F4C-5F04E4A02711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98639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052758C8-9414-6D49-8F51-2DBEFDE686F5}"/>
                </a:ext>
              </a:extLst>
            </p:cNvPr>
            <p:cNvCxnSpPr>
              <a:cxnSpLocks/>
            </p:cNvCxnSpPr>
            <p:nvPr/>
          </p:nvCxnSpPr>
          <p:spPr>
            <a:xfrm>
              <a:off x="1822286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696B0C0-0D06-6A4E-BB1A-6D1F4E2868C0}"/>
                </a:ext>
              </a:extLst>
            </p:cNvPr>
            <p:cNvCxnSpPr>
              <a:cxnSpLocks/>
            </p:cNvCxnSpPr>
            <p:nvPr/>
          </p:nvCxnSpPr>
          <p:spPr>
            <a:xfrm>
              <a:off x="1932175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C5D1F126-3B42-D148-90EC-2176D621E5D3}"/>
                </a:ext>
              </a:extLst>
            </p:cNvPr>
            <p:cNvCxnSpPr>
              <a:cxnSpLocks/>
            </p:cNvCxnSpPr>
            <p:nvPr/>
          </p:nvCxnSpPr>
          <p:spPr>
            <a:xfrm>
              <a:off x="2036192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A45E9E71-21FF-E546-A558-AC49309DEFA6}"/>
                </a:ext>
              </a:extLst>
            </p:cNvPr>
            <p:cNvCxnSpPr>
              <a:cxnSpLocks/>
            </p:cNvCxnSpPr>
            <p:nvPr/>
          </p:nvCxnSpPr>
          <p:spPr>
            <a:xfrm>
              <a:off x="2138574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230BF0C-A6FA-AC42-94CF-2258E4AB1841}"/>
                </a:ext>
              </a:extLst>
            </p:cNvPr>
            <p:cNvCxnSpPr>
              <a:cxnSpLocks/>
            </p:cNvCxnSpPr>
            <p:nvPr/>
          </p:nvCxnSpPr>
          <p:spPr>
            <a:xfrm>
              <a:off x="2234073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ube 99">
              <a:extLst>
                <a:ext uri="{FF2B5EF4-FFF2-40B4-BE49-F238E27FC236}">
                  <a16:creationId xmlns:a16="http://schemas.microsoft.com/office/drawing/2014/main" id="{ADDB197A-078F-2740-A66D-BE44290590EA}"/>
                </a:ext>
              </a:extLst>
            </p:cNvPr>
            <p:cNvSpPr/>
            <p:nvPr/>
          </p:nvSpPr>
          <p:spPr>
            <a:xfrm>
              <a:off x="195865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Cube 100">
              <a:extLst>
                <a:ext uri="{FF2B5EF4-FFF2-40B4-BE49-F238E27FC236}">
                  <a16:creationId xmlns:a16="http://schemas.microsoft.com/office/drawing/2014/main" id="{C66F2676-7F56-3A4B-AEB7-EF333D572DA3}"/>
                </a:ext>
              </a:extLst>
            </p:cNvPr>
            <p:cNvSpPr/>
            <p:nvPr/>
          </p:nvSpPr>
          <p:spPr>
            <a:xfrm>
              <a:off x="205796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70FA4012-C52B-B24B-898B-12FE632D38E0}"/>
              </a:ext>
            </a:extLst>
          </p:cNvPr>
          <p:cNvGrpSpPr/>
          <p:nvPr/>
        </p:nvGrpSpPr>
        <p:grpSpPr>
          <a:xfrm>
            <a:off x="7654154" y="2395857"/>
            <a:ext cx="483781" cy="144680"/>
            <a:chOff x="1764681" y="4841714"/>
            <a:chExt cx="483781" cy="144680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8B476C36-383C-DA4A-82AA-3F7B36D2A264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84171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C2BEF50-5C52-C147-99BB-C3E31AB3BF17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98639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502FCBF-96E9-2B4B-8AF5-1CC41D372819}"/>
                </a:ext>
              </a:extLst>
            </p:cNvPr>
            <p:cNvCxnSpPr>
              <a:cxnSpLocks/>
            </p:cNvCxnSpPr>
            <p:nvPr/>
          </p:nvCxnSpPr>
          <p:spPr>
            <a:xfrm>
              <a:off x="1822286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0FBA987-F90E-5D47-BD63-C64F6E90F6BF}"/>
                </a:ext>
              </a:extLst>
            </p:cNvPr>
            <p:cNvCxnSpPr>
              <a:cxnSpLocks/>
            </p:cNvCxnSpPr>
            <p:nvPr/>
          </p:nvCxnSpPr>
          <p:spPr>
            <a:xfrm>
              <a:off x="1932175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E90B280-44D7-604D-808F-B63DD4B0B538}"/>
                </a:ext>
              </a:extLst>
            </p:cNvPr>
            <p:cNvCxnSpPr>
              <a:cxnSpLocks/>
            </p:cNvCxnSpPr>
            <p:nvPr/>
          </p:nvCxnSpPr>
          <p:spPr>
            <a:xfrm>
              <a:off x="2036192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8FC133C2-2A0D-084C-9AC5-A5F5FB4EBE76}"/>
                </a:ext>
              </a:extLst>
            </p:cNvPr>
            <p:cNvCxnSpPr>
              <a:cxnSpLocks/>
            </p:cNvCxnSpPr>
            <p:nvPr/>
          </p:nvCxnSpPr>
          <p:spPr>
            <a:xfrm>
              <a:off x="2138574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1A9D094E-BF60-5D40-83DB-C91A6173FF54}"/>
                </a:ext>
              </a:extLst>
            </p:cNvPr>
            <p:cNvCxnSpPr>
              <a:cxnSpLocks/>
            </p:cNvCxnSpPr>
            <p:nvPr/>
          </p:nvCxnSpPr>
          <p:spPr>
            <a:xfrm>
              <a:off x="2234073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Cube 109">
              <a:extLst>
                <a:ext uri="{FF2B5EF4-FFF2-40B4-BE49-F238E27FC236}">
                  <a16:creationId xmlns:a16="http://schemas.microsoft.com/office/drawing/2014/main" id="{7EC4C503-F57B-B047-894E-95A585C7A0C7}"/>
                </a:ext>
              </a:extLst>
            </p:cNvPr>
            <p:cNvSpPr/>
            <p:nvPr/>
          </p:nvSpPr>
          <p:spPr>
            <a:xfrm>
              <a:off x="1854503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Cube 110">
              <a:extLst>
                <a:ext uri="{FF2B5EF4-FFF2-40B4-BE49-F238E27FC236}">
                  <a16:creationId xmlns:a16="http://schemas.microsoft.com/office/drawing/2014/main" id="{C30B62F9-AF85-C94B-9E8C-6EDEF3514E03}"/>
                </a:ext>
              </a:extLst>
            </p:cNvPr>
            <p:cNvSpPr/>
            <p:nvPr/>
          </p:nvSpPr>
          <p:spPr>
            <a:xfrm>
              <a:off x="195865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9BE5BB57-B141-BD45-B289-6E74BA20825E}"/>
              </a:ext>
            </a:extLst>
          </p:cNvPr>
          <p:cNvGrpSpPr/>
          <p:nvPr/>
        </p:nvGrpSpPr>
        <p:grpSpPr>
          <a:xfrm>
            <a:off x="8610006" y="2395857"/>
            <a:ext cx="483781" cy="144680"/>
            <a:chOff x="1764681" y="4841714"/>
            <a:chExt cx="483781" cy="144680"/>
          </a:xfrm>
        </p:grpSpPr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0EC2944-85D2-F049-90DA-2DE6A16927E2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84171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6D05324-4864-7C44-8E66-F10ED64826D2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98639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A17C0E4A-95B8-DF46-AA44-D078AADCEA7D}"/>
                </a:ext>
              </a:extLst>
            </p:cNvPr>
            <p:cNvCxnSpPr>
              <a:cxnSpLocks/>
            </p:cNvCxnSpPr>
            <p:nvPr/>
          </p:nvCxnSpPr>
          <p:spPr>
            <a:xfrm>
              <a:off x="1822286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0F8FB4DF-13B7-4440-A01E-1DED46B7ACE4}"/>
                </a:ext>
              </a:extLst>
            </p:cNvPr>
            <p:cNvCxnSpPr>
              <a:cxnSpLocks/>
            </p:cNvCxnSpPr>
            <p:nvPr/>
          </p:nvCxnSpPr>
          <p:spPr>
            <a:xfrm>
              <a:off x="1932175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EFCCE52A-246C-474A-B60A-2C5E53D36A44}"/>
                </a:ext>
              </a:extLst>
            </p:cNvPr>
            <p:cNvCxnSpPr>
              <a:cxnSpLocks/>
            </p:cNvCxnSpPr>
            <p:nvPr/>
          </p:nvCxnSpPr>
          <p:spPr>
            <a:xfrm>
              <a:off x="2036192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2E64BA79-2981-1244-B16A-C153B5459CFB}"/>
                </a:ext>
              </a:extLst>
            </p:cNvPr>
            <p:cNvCxnSpPr>
              <a:cxnSpLocks/>
            </p:cNvCxnSpPr>
            <p:nvPr/>
          </p:nvCxnSpPr>
          <p:spPr>
            <a:xfrm>
              <a:off x="2138574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F9D2048-CBBE-D946-BD95-3B87B3D7C689}"/>
                </a:ext>
              </a:extLst>
            </p:cNvPr>
            <p:cNvCxnSpPr>
              <a:cxnSpLocks/>
            </p:cNvCxnSpPr>
            <p:nvPr/>
          </p:nvCxnSpPr>
          <p:spPr>
            <a:xfrm>
              <a:off x="2234073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Cube 122">
              <a:extLst>
                <a:ext uri="{FF2B5EF4-FFF2-40B4-BE49-F238E27FC236}">
                  <a16:creationId xmlns:a16="http://schemas.microsoft.com/office/drawing/2014/main" id="{B88B10F1-2C9D-DF4B-8B38-4EDB06B823B0}"/>
                </a:ext>
              </a:extLst>
            </p:cNvPr>
            <p:cNvSpPr/>
            <p:nvPr/>
          </p:nvSpPr>
          <p:spPr>
            <a:xfrm>
              <a:off x="205796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8F70CA8D-3087-4E4D-B376-D608B21ED936}"/>
              </a:ext>
            </a:extLst>
          </p:cNvPr>
          <p:cNvGrpSpPr/>
          <p:nvPr/>
        </p:nvGrpSpPr>
        <p:grpSpPr>
          <a:xfrm>
            <a:off x="5256354" y="4469082"/>
            <a:ext cx="483781" cy="144680"/>
            <a:chOff x="1764681" y="4841714"/>
            <a:chExt cx="483781" cy="144680"/>
          </a:xfrm>
        </p:grpSpPr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4B8FF89-95C8-584A-ACE7-2738A4B65AC0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84171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1BDD381-4A1A-484E-B3C4-73FC2D7A8725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98639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EEAD0155-A25F-A744-B7B9-CBE9CECF346C}"/>
                </a:ext>
              </a:extLst>
            </p:cNvPr>
            <p:cNvCxnSpPr>
              <a:cxnSpLocks/>
            </p:cNvCxnSpPr>
            <p:nvPr/>
          </p:nvCxnSpPr>
          <p:spPr>
            <a:xfrm>
              <a:off x="1822286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25FDC31-5F11-084E-9A66-84B9C767977B}"/>
                </a:ext>
              </a:extLst>
            </p:cNvPr>
            <p:cNvCxnSpPr>
              <a:cxnSpLocks/>
            </p:cNvCxnSpPr>
            <p:nvPr/>
          </p:nvCxnSpPr>
          <p:spPr>
            <a:xfrm>
              <a:off x="1932175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5FC8CECD-20D9-3F4E-B0A8-7B1325769448}"/>
                </a:ext>
              </a:extLst>
            </p:cNvPr>
            <p:cNvCxnSpPr>
              <a:cxnSpLocks/>
            </p:cNvCxnSpPr>
            <p:nvPr/>
          </p:nvCxnSpPr>
          <p:spPr>
            <a:xfrm>
              <a:off x="2036192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D6DF3D7-FF90-9E4E-A9C5-02BAEA3BE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38574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D784511-7399-CA4D-85BC-D9F18DD3A7C2}"/>
                </a:ext>
              </a:extLst>
            </p:cNvPr>
            <p:cNvCxnSpPr>
              <a:cxnSpLocks/>
            </p:cNvCxnSpPr>
            <p:nvPr/>
          </p:nvCxnSpPr>
          <p:spPr>
            <a:xfrm>
              <a:off x="2234073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Cube 132">
              <a:extLst>
                <a:ext uri="{FF2B5EF4-FFF2-40B4-BE49-F238E27FC236}">
                  <a16:creationId xmlns:a16="http://schemas.microsoft.com/office/drawing/2014/main" id="{77FF44E1-6D9E-F842-A014-414E6BCD885F}"/>
                </a:ext>
              </a:extLst>
            </p:cNvPr>
            <p:cNvSpPr/>
            <p:nvPr/>
          </p:nvSpPr>
          <p:spPr>
            <a:xfrm>
              <a:off x="195865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Cube 133">
              <a:extLst>
                <a:ext uri="{FF2B5EF4-FFF2-40B4-BE49-F238E27FC236}">
                  <a16:creationId xmlns:a16="http://schemas.microsoft.com/office/drawing/2014/main" id="{437CF27B-1358-6548-9B2F-6C54DD7D6790}"/>
                </a:ext>
              </a:extLst>
            </p:cNvPr>
            <p:cNvSpPr/>
            <p:nvPr/>
          </p:nvSpPr>
          <p:spPr>
            <a:xfrm>
              <a:off x="205796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951110D-DF98-D944-AA46-5F5358B9760B}"/>
              </a:ext>
            </a:extLst>
          </p:cNvPr>
          <p:cNvGrpSpPr/>
          <p:nvPr/>
        </p:nvGrpSpPr>
        <p:grpSpPr>
          <a:xfrm>
            <a:off x="6225806" y="4472850"/>
            <a:ext cx="483781" cy="144680"/>
            <a:chOff x="1764681" y="4841714"/>
            <a:chExt cx="483781" cy="144680"/>
          </a:xfrm>
        </p:grpSpPr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D586AF2-C9BF-EA44-A04E-C73DBA045E8F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84171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22091E6-4C9E-3547-B74C-FF3E35BF1318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98639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239DD0AF-9657-624C-B39D-09133D352419}"/>
                </a:ext>
              </a:extLst>
            </p:cNvPr>
            <p:cNvCxnSpPr>
              <a:cxnSpLocks/>
            </p:cNvCxnSpPr>
            <p:nvPr/>
          </p:nvCxnSpPr>
          <p:spPr>
            <a:xfrm>
              <a:off x="1822286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D127695-274B-9F40-A6F1-0F054AC1923E}"/>
                </a:ext>
              </a:extLst>
            </p:cNvPr>
            <p:cNvCxnSpPr>
              <a:cxnSpLocks/>
            </p:cNvCxnSpPr>
            <p:nvPr/>
          </p:nvCxnSpPr>
          <p:spPr>
            <a:xfrm>
              <a:off x="1932175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C2FA518-0526-334A-85BB-A87A2206BB1E}"/>
                </a:ext>
              </a:extLst>
            </p:cNvPr>
            <p:cNvCxnSpPr>
              <a:cxnSpLocks/>
            </p:cNvCxnSpPr>
            <p:nvPr/>
          </p:nvCxnSpPr>
          <p:spPr>
            <a:xfrm>
              <a:off x="2036192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08F82026-155F-434F-AAF2-DDF79782D655}"/>
                </a:ext>
              </a:extLst>
            </p:cNvPr>
            <p:cNvCxnSpPr>
              <a:cxnSpLocks/>
            </p:cNvCxnSpPr>
            <p:nvPr/>
          </p:nvCxnSpPr>
          <p:spPr>
            <a:xfrm>
              <a:off x="2138574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43C05FE9-3375-F144-A76C-164112B41696}"/>
                </a:ext>
              </a:extLst>
            </p:cNvPr>
            <p:cNvCxnSpPr>
              <a:cxnSpLocks/>
            </p:cNvCxnSpPr>
            <p:nvPr/>
          </p:nvCxnSpPr>
          <p:spPr>
            <a:xfrm>
              <a:off x="2234073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Cube 142">
              <a:extLst>
                <a:ext uri="{FF2B5EF4-FFF2-40B4-BE49-F238E27FC236}">
                  <a16:creationId xmlns:a16="http://schemas.microsoft.com/office/drawing/2014/main" id="{365EECE0-DC76-154F-AF1B-F37C5E57C196}"/>
                </a:ext>
              </a:extLst>
            </p:cNvPr>
            <p:cNvSpPr/>
            <p:nvPr/>
          </p:nvSpPr>
          <p:spPr>
            <a:xfrm>
              <a:off x="1854503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Cube 143">
              <a:extLst>
                <a:ext uri="{FF2B5EF4-FFF2-40B4-BE49-F238E27FC236}">
                  <a16:creationId xmlns:a16="http://schemas.microsoft.com/office/drawing/2014/main" id="{E717CFEB-8EE0-694B-9B0D-181BFDFA3E82}"/>
                </a:ext>
              </a:extLst>
            </p:cNvPr>
            <p:cNvSpPr/>
            <p:nvPr/>
          </p:nvSpPr>
          <p:spPr>
            <a:xfrm>
              <a:off x="195865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BC2B4B02-14DF-2B44-AD42-153070C6F4C1}"/>
              </a:ext>
            </a:extLst>
          </p:cNvPr>
          <p:cNvGrpSpPr/>
          <p:nvPr/>
        </p:nvGrpSpPr>
        <p:grpSpPr>
          <a:xfrm>
            <a:off x="5284532" y="5337463"/>
            <a:ext cx="483781" cy="144680"/>
            <a:chOff x="1764681" y="4841714"/>
            <a:chExt cx="483781" cy="144680"/>
          </a:xfrm>
        </p:grpSpPr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494D5C9E-1F02-3A48-980C-FFB54343C65A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84171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2CB8CE4-B899-3741-8F32-AE9900D132F2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98639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3E2A6C66-74C6-1649-9BC2-EB7F8D1BA3CD}"/>
                </a:ext>
              </a:extLst>
            </p:cNvPr>
            <p:cNvCxnSpPr>
              <a:cxnSpLocks/>
            </p:cNvCxnSpPr>
            <p:nvPr/>
          </p:nvCxnSpPr>
          <p:spPr>
            <a:xfrm>
              <a:off x="1822286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76A0E3A4-3950-6E48-BA3D-5F8511199155}"/>
                </a:ext>
              </a:extLst>
            </p:cNvPr>
            <p:cNvCxnSpPr>
              <a:cxnSpLocks/>
            </p:cNvCxnSpPr>
            <p:nvPr/>
          </p:nvCxnSpPr>
          <p:spPr>
            <a:xfrm>
              <a:off x="1932175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F8879CAD-DB68-D242-8FFA-28F9C04509D7}"/>
                </a:ext>
              </a:extLst>
            </p:cNvPr>
            <p:cNvCxnSpPr>
              <a:cxnSpLocks/>
            </p:cNvCxnSpPr>
            <p:nvPr/>
          </p:nvCxnSpPr>
          <p:spPr>
            <a:xfrm>
              <a:off x="2036192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C9A59431-A87D-AE4C-BFA6-71A5EC4081D3}"/>
                </a:ext>
              </a:extLst>
            </p:cNvPr>
            <p:cNvCxnSpPr>
              <a:cxnSpLocks/>
            </p:cNvCxnSpPr>
            <p:nvPr/>
          </p:nvCxnSpPr>
          <p:spPr>
            <a:xfrm>
              <a:off x="2138574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AD2AAEFC-7FE2-3D45-B659-6793C445380E}"/>
                </a:ext>
              </a:extLst>
            </p:cNvPr>
            <p:cNvCxnSpPr>
              <a:cxnSpLocks/>
            </p:cNvCxnSpPr>
            <p:nvPr/>
          </p:nvCxnSpPr>
          <p:spPr>
            <a:xfrm>
              <a:off x="2234073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Cube 153">
              <a:extLst>
                <a:ext uri="{FF2B5EF4-FFF2-40B4-BE49-F238E27FC236}">
                  <a16:creationId xmlns:a16="http://schemas.microsoft.com/office/drawing/2014/main" id="{AA40DFEF-4B0C-724D-A051-722B4CCC233A}"/>
                </a:ext>
              </a:extLst>
            </p:cNvPr>
            <p:cNvSpPr/>
            <p:nvPr/>
          </p:nvSpPr>
          <p:spPr>
            <a:xfrm>
              <a:off x="1854503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Cube 154">
              <a:extLst>
                <a:ext uri="{FF2B5EF4-FFF2-40B4-BE49-F238E27FC236}">
                  <a16:creationId xmlns:a16="http://schemas.microsoft.com/office/drawing/2014/main" id="{4BB45481-6546-D74E-8012-AEED3A368DFB}"/>
                </a:ext>
              </a:extLst>
            </p:cNvPr>
            <p:cNvSpPr/>
            <p:nvPr/>
          </p:nvSpPr>
          <p:spPr>
            <a:xfrm>
              <a:off x="195865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Cube 155">
              <a:extLst>
                <a:ext uri="{FF2B5EF4-FFF2-40B4-BE49-F238E27FC236}">
                  <a16:creationId xmlns:a16="http://schemas.microsoft.com/office/drawing/2014/main" id="{0E994704-C87F-B944-B33C-62EF64AE358D}"/>
                </a:ext>
              </a:extLst>
            </p:cNvPr>
            <p:cNvSpPr/>
            <p:nvPr/>
          </p:nvSpPr>
          <p:spPr>
            <a:xfrm>
              <a:off x="2057967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889778C8-F780-B149-8B2A-486E279FA8C1}"/>
              </a:ext>
            </a:extLst>
          </p:cNvPr>
          <p:cNvGrpSpPr/>
          <p:nvPr/>
        </p:nvGrpSpPr>
        <p:grpSpPr>
          <a:xfrm>
            <a:off x="6223944" y="5351859"/>
            <a:ext cx="483781" cy="144680"/>
            <a:chOff x="1764681" y="4841714"/>
            <a:chExt cx="483781" cy="144680"/>
          </a:xfrm>
        </p:grpSpPr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FB338018-0F68-3F4E-A9F4-41BFCE6799E2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84171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E432B36-DC7D-7047-A6F1-8DE94323D583}"/>
                </a:ext>
              </a:extLst>
            </p:cNvPr>
            <p:cNvCxnSpPr>
              <a:cxnSpLocks/>
            </p:cNvCxnSpPr>
            <p:nvPr/>
          </p:nvCxnSpPr>
          <p:spPr>
            <a:xfrm>
              <a:off x="1764681" y="4986394"/>
              <a:ext cx="4837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1F376EC5-EBE3-194A-BD9D-E29577E1CCE6}"/>
                </a:ext>
              </a:extLst>
            </p:cNvPr>
            <p:cNvCxnSpPr>
              <a:cxnSpLocks/>
            </p:cNvCxnSpPr>
            <p:nvPr/>
          </p:nvCxnSpPr>
          <p:spPr>
            <a:xfrm>
              <a:off x="1822286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6A01537-B34C-0343-AD14-F342D9401B6E}"/>
                </a:ext>
              </a:extLst>
            </p:cNvPr>
            <p:cNvCxnSpPr>
              <a:cxnSpLocks/>
            </p:cNvCxnSpPr>
            <p:nvPr/>
          </p:nvCxnSpPr>
          <p:spPr>
            <a:xfrm>
              <a:off x="1932175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721FE735-FFF3-E241-895A-95927379D7C7}"/>
                </a:ext>
              </a:extLst>
            </p:cNvPr>
            <p:cNvCxnSpPr>
              <a:cxnSpLocks/>
            </p:cNvCxnSpPr>
            <p:nvPr/>
          </p:nvCxnSpPr>
          <p:spPr>
            <a:xfrm>
              <a:off x="2036192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D171698F-8318-2C47-A45C-A7606CEF023B}"/>
                </a:ext>
              </a:extLst>
            </p:cNvPr>
            <p:cNvCxnSpPr>
              <a:cxnSpLocks/>
            </p:cNvCxnSpPr>
            <p:nvPr/>
          </p:nvCxnSpPr>
          <p:spPr>
            <a:xfrm>
              <a:off x="2138574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F9E6C760-44F9-9144-967B-589A8B1DB568}"/>
                </a:ext>
              </a:extLst>
            </p:cNvPr>
            <p:cNvCxnSpPr>
              <a:cxnSpLocks/>
            </p:cNvCxnSpPr>
            <p:nvPr/>
          </p:nvCxnSpPr>
          <p:spPr>
            <a:xfrm>
              <a:off x="2234073" y="4841714"/>
              <a:ext cx="0" cy="144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Cube 164">
              <a:extLst>
                <a:ext uri="{FF2B5EF4-FFF2-40B4-BE49-F238E27FC236}">
                  <a16:creationId xmlns:a16="http://schemas.microsoft.com/office/drawing/2014/main" id="{182B92D3-5042-224B-9952-527834A60AFB}"/>
                </a:ext>
              </a:extLst>
            </p:cNvPr>
            <p:cNvSpPr/>
            <p:nvPr/>
          </p:nvSpPr>
          <p:spPr>
            <a:xfrm>
              <a:off x="1854503" y="4867566"/>
              <a:ext cx="51327" cy="9297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6667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F88EEF-D4ED-A04D-A428-FD9BAB835F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940" t="46280" r="2002" b="1654"/>
          <a:stretch/>
        </p:blipFill>
        <p:spPr>
          <a:xfrm>
            <a:off x="2147577" y="1916295"/>
            <a:ext cx="1872000" cy="194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AD4C50-04C5-B049-882E-9666A2FBEB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940" t="46280" r="2002" b="1654"/>
          <a:stretch/>
        </p:blipFill>
        <p:spPr>
          <a:xfrm>
            <a:off x="7596807" y="479185"/>
            <a:ext cx="1872000" cy="1944000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66E77EC4-6BB5-074D-9715-1068D4C8A851}"/>
              </a:ext>
            </a:extLst>
          </p:cNvPr>
          <p:cNvGrpSpPr/>
          <p:nvPr/>
        </p:nvGrpSpPr>
        <p:grpSpPr>
          <a:xfrm>
            <a:off x="5205663" y="2060859"/>
            <a:ext cx="1564128" cy="1645921"/>
            <a:chOff x="4504163" y="714894"/>
            <a:chExt cx="2194047" cy="2230579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717688E-10EC-C347-961A-7D2C6E274EB9}"/>
                </a:ext>
              </a:extLst>
            </p:cNvPr>
            <p:cNvSpPr/>
            <p:nvPr/>
          </p:nvSpPr>
          <p:spPr>
            <a:xfrm>
              <a:off x="5345082" y="714894"/>
              <a:ext cx="515389" cy="54864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72DCB0D-0502-1747-ABF2-BF9BC72AFF7F}"/>
                </a:ext>
              </a:extLst>
            </p:cNvPr>
            <p:cNvSpPr/>
            <p:nvPr/>
          </p:nvSpPr>
          <p:spPr>
            <a:xfrm>
              <a:off x="5353396" y="2396833"/>
              <a:ext cx="515389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516A380-A164-7148-9279-8628D990E0DC}"/>
                </a:ext>
              </a:extLst>
            </p:cNvPr>
            <p:cNvSpPr/>
            <p:nvPr/>
          </p:nvSpPr>
          <p:spPr>
            <a:xfrm>
              <a:off x="6182821" y="1512914"/>
              <a:ext cx="515389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68347F8-DE28-5140-B2ED-12DACDA90294}"/>
                </a:ext>
              </a:extLst>
            </p:cNvPr>
            <p:cNvSpPr/>
            <p:nvPr/>
          </p:nvSpPr>
          <p:spPr>
            <a:xfrm>
              <a:off x="4504163" y="1579417"/>
              <a:ext cx="515389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Curved Connector 12">
              <a:extLst>
                <a:ext uri="{FF2B5EF4-FFF2-40B4-BE49-F238E27FC236}">
                  <a16:creationId xmlns:a16="http://schemas.microsoft.com/office/drawing/2014/main" id="{1D536737-AC3E-C442-8542-44A3C339D60B}"/>
                </a:ext>
              </a:extLst>
            </p:cNvPr>
            <p:cNvCxnSpPr>
              <a:cxnSpLocks/>
              <a:stCxn id="8" idx="6"/>
              <a:endCxn id="10" idx="0"/>
            </p:cNvCxnSpPr>
            <p:nvPr/>
          </p:nvCxnSpPr>
          <p:spPr>
            <a:xfrm>
              <a:off x="5860471" y="989214"/>
              <a:ext cx="580045" cy="523700"/>
            </a:xfrm>
            <a:prstGeom prst="curvedConnector2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urved Connector 17">
              <a:extLst>
                <a:ext uri="{FF2B5EF4-FFF2-40B4-BE49-F238E27FC236}">
                  <a16:creationId xmlns:a16="http://schemas.microsoft.com/office/drawing/2014/main" id="{64D28880-4651-874A-BE42-3E49868078BE}"/>
                </a:ext>
              </a:extLst>
            </p:cNvPr>
            <p:cNvCxnSpPr>
              <a:cxnSpLocks/>
              <a:stCxn id="10" idx="4"/>
              <a:endCxn id="9" idx="6"/>
            </p:cNvCxnSpPr>
            <p:nvPr/>
          </p:nvCxnSpPr>
          <p:spPr>
            <a:xfrm rot="5400000">
              <a:off x="5849852" y="2080488"/>
              <a:ext cx="609599" cy="571731"/>
            </a:xfrm>
            <a:prstGeom prst="curvedConnector2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7242BF71-09F9-F646-8C3E-4E3323EBECA7}"/>
                </a:ext>
              </a:extLst>
            </p:cNvPr>
            <p:cNvCxnSpPr>
              <a:cxnSpLocks/>
              <a:stCxn id="9" idx="2"/>
              <a:endCxn id="11" idx="4"/>
            </p:cNvCxnSpPr>
            <p:nvPr/>
          </p:nvCxnSpPr>
          <p:spPr>
            <a:xfrm rot="10800000">
              <a:off x="4761858" y="2128057"/>
              <a:ext cx="591538" cy="543096"/>
            </a:xfrm>
            <a:prstGeom prst="curvedConnector2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urved Connector 28">
              <a:extLst>
                <a:ext uri="{FF2B5EF4-FFF2-40B4-BE49-F238E27FC236}">
                  <a16:creationId xmlns:a16="http://schemas.microsoft.com/office/drawing/2014/main" id="{45237AB2-74DB-CA40-BED0-8FE296689671}"/>
                </a:ext>
              </a:extLst>
            </p:cNvPr>
            <p:cNvCxnSpPr>
              <a:cxnSpLocks/>
              <a:stCxn id="11" idx="0"/>
              <a:endCxn id="8" idx="2"/>
            </p:cNvCxnSpPr>
            <p:nvPr/>
          </p:nvCxnSpPr>
          <p:spPr>
            <a:xfrm rot="5400000" flipH="1" flipV="1">
              <a:off x="4758369" y="992704"/>
              <a:ext cx="590203" cy="583224"/>
            </a:xfrm>
            <a:prstGeom prst="curvedConnector2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10FB44CD-1B2C-8B45-9B18-1866CC29EE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940" t="46280" r="2002" b="1654"/>
          <a:stretch/>
        </p:blipFill>
        <p:spPr>
          <a:xfrm>
            <a:off x="7596807" y="3456710"/>
            <a:ext cx="1872000" cy="1944000"/>
          </a:xfrm>
          <a:prstGeom prst="rect">
            <a:avLst/>
          </a:prstGeom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E9E8F04-B34B-2E40-B656-62878508BC18}"/>
              </a:ext>
            </a:extLst>
          </p:cNvPr>
          <p:cNvCxnSpPr>
            <a:stCxn id="6" idx="3"/>
          </p:cNvCxnSpPr>
          <p:nvPr/>
        </p:nvCxnSpPr>
        <p:spPr>
          <a:xfrm>
            <a:off x="4019577" y="2888295"/>
            <a:ext cx="951434" cy="0"/>
          </a:xfrm>
          <a:prstGeom prst="straightConnector1">
            <a:avLst/>
          </a:prstGeom>
          <a:ln w="25400">
            <a:solidFill>
              <a:schemeClr val="accent6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9843510-59C8-9447-9BBE-2F6CEA5AC8BE}"/>
              </a:ext>
            </a:extLst>
          </p:cNvPr>
          <p:cNvCxnSpPr>
            <a:cxnSpLocks/>
          </p:cNvCxnSpPr>
          <p:nvPr/>
        </p:nvCxnSpPr>
        <p:spPr>
          <a:xfrm flipH="1">
            <a:off x="6586083" y="1813461"/>
            <a:ext cx="878746" cy="386433"/>
          </a:xfrm>
          <a:prstGeom prst="straightConnector1">
            <a:avLst/>
          </a:prstGeom>
          <a:ln w="25400">
            <a:solidFill>
              <a:schemeClr val="accent4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F722B4C-958F-F345-9108-6221207F8228}"/>
              </a:ext>
            </a:extLst>
          </p:cNvPr>
          <p:cNvCxnSpPr>
            <a:cxnSpLocks/>
          </p:cNvCxnSpPr>
          <p:nvPr/>
        </p:nvCxnSpPr>
        <p:spPr>
          <a:xfrm flipH="1" flipV="1">
            <a:off x="6586082" y="3504362"/>
            <a:ext cx="878747" cy="355934"/>
          </a:xfrm>
          <a:prstGeom prst="straightConnector1">
            <a:avLst/>
          </a:prstGeom>
          <a:ln w="25400">
            <a:solidFill>
              <a:schemeClr val="accent4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662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88CA7DF-5EEB-B24B-B2D2-CB29F382F13D}"/>
              </a:ext>
            </a:extLst>
          </p:cNvPr>
          <p:cNvSpPr/>
          <p:nvPr/>
        </p:nvSpPr>
        <p:spPr>
          <a:xfrm>
            <a:off x="3788229" y="1555668"/>
            <a:ext cx="147254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/>
              <a:t>Empty(</a:t>
            </a:r>
            <a:r>
              <a:rPr lang="en-US" sz="1600" dirty="0" err="1"/>
              <a:t>x,y,d</a:t>
            </a:r>
            <a:r>
              <a:rPr lang="en-US" sz="1600" dirty="0"/>
              <a:t>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24A4FD5-7F8C-2142-BE9C-47DE8989A1CB}"/>
              </a:ext>
            </a:extLst>
          </p:cNvPr>
          <p:cNvSpPr/>
          <p:nvPr/>
        </p:nvSpPr>
        <p:spPr>
          <a:xfrm>
            <a:off x="3788229" y="3387239"/>
            <a:ext cx="147254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/>
              <a:t>Full(</a:t>
            </a:r>
            <a:r>
              <a:rPr lang="en-US" sz="1600" dirty="0" err="1"/>
              <a:t>x,y,d</a:t>
            </a:r>
            <a:r>
              <a:rPr lang="en-US" sz="1600" dirty="0"/>
              <a:t>)</a:t>
            </a:r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C7380A24-17DD-5842-9E75-B987A022074C}"/>
              </a:ext>
            </a:extLst>
          </p:cNvPr>
          <p:cNvCxnSpPr>
            <a:cxnSpLocks/>
            <a:stCxn id="4" idx="1"/>
            <a:endCxn id="4" idx="7"/>
          </p:cNvCxnSpPr>
          <p:nvPr/>
        </p:nvCxnSpPr>
        <p:spPr>
          <a:xfrm rot="5400000" flipH="1" flipV="1">
            <a:off x="4524499" y="1168957"/>
            <a:ext cx="12700" cy="1041244"/>
          </a:xfrm>
          <a:prstGeom prst="curvedConnector3">
            <a:avLst>
              <a:gd name="adj1" fmla="val 5341685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EB20225-F039-CC4F-87A0-1B0EF14C5990}"/>
              </a:ext>
            </a:extLst>
          </p:cNvPr>
          <p:cNvSpPr txBox="1"/>
          <p:nvPr/>
        </p:nvSpPr>
        <p:spPr>
          <a:xfrm>
            <a:off x="5056065" y="979468"/>
            <a:ext cx="14234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MoveDir</a:t>
            </a:r>
            <a:r>
              <a:rPr lang="en-US" dirty="0"/>
              <a:t>(d)</a:t>
            </a:r>
          </a:p>
          <a:p>
            <a:r>
              <a:rPr lang="en-US" dirty="0" err="1"/>
              <a:t>ChangeDir</a:t>
            </a:r>
            <a:r>
              <a:rPr lang="en-US" dirty="0"/>
              <a:t>(d)</a:t>
            </a:r>
          </a:p>
        </p:txBody>
      </p: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8D145D60-A16E-CF44-B9B5-B25F7BDCFA22}"/>
              </a:ext>
            </a:extLst>
          </p:cNvPr>
          <p:cNvCxnSpPr>
            <a:cxnSpLocks/>
            <a:stCxn id="4" idx="6"/>
            <a:endCxn id="5" idx="6"/>
          </p:cNvCxnSpPr>
          <p:nvPr/>
        </p:nvCxnSpPr>
        <p:spPr>
          <a:xfrm>
            <a:off x="5260769" y="2012868"/>
            <a:ext cx="12700" cy="1831571"/>
          </a:xfrm>
          <a:prstGeom prst="curvedConnector3">
            <a:avLst>
              <a:gd name="adj1" fmla="val 7167276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E31008A-6EED-BC42-8208-07CC17443B95}"/>
              </a:ext>
            </a:extLst>
          </p:cNvPr>
          <p:cNvSpPr txBox="1"/>
          <p:nvPr/>
        </p:nvSpPr>
        <p:spPr>
          <a:xfrm>
            <a:off x="6264345" y="2605487"/>
            <a:ext cx="798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Pickup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59F0C460-A1B8-D440-B4F7-F692BE4A57F0}"/>
              </a:ext>
            </a:extLst>
          </p:cNvPr>
          <p:cNvCxnSpPr>
            <a:cxnSpLocks/>
            <a:stCxn id="5" idx="2"/>
            <a:endCxn id="4" idx="2"/>
          </p:cNvCxnSpPr>
          <p:nvPr/>
        </p:nvCxnSpPr>
        <p:spPr>
          <a:xfrm rot="10800000">
            <a:off x="3788229" y="2012869"/>
            <a:ext cx="12700" cy="1831571"/>
          </a:xfrm>
          <a:prstGeom prst="curvedConnector3">
            <a:avLst>
              <a:gd name="adj1" fmla="val 7036362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4B88204-5195-2844-8314-7EDCDB3FE456}"/>
              </a:ext>
            </a:extLst>
          </p:cNvPr>
          <p:cNvSpPr txBox="1"/>
          <p:nvPr/>
        </p:nvSpPr>
        <p:spPr>
          <a:xfrm>
            <a:off x="1928951" y="2743987"/>
            <a:ext cx="938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DropOff</a:t>
            </a:r>
            <a:endParaRPr lang="en-US" dirty="0"/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2F713FC9-121F-4347-BF0D-ED4FC6265BC7}"/>
              </a:ext>
            </a:extLst>
          </p:cNvPr>
          <p:cNvCxnSpPr>
            <a:cxnSpLocks/>
            <a:stCxn id="5" idx="3"/>
            <a:endCxn id="5" idx="5"/>
          </p:cNvCxnSpPr>
          <p:nvPr/>
        </p:nvCxnSpPr>
        <p:spPr>
          <a:xfrm rot="16200000" flipH="1">
            <a:off x="4524499" y="3647106"/>
            <a:ext cx="12700" cy="1041244"/>
          </a:xfrm>
          <a:prstGeom prst="curvedConnector3">
            <a:avLst>
              <a:gd name="adj1" fmla="val 5734417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1812C7C-935D-D740-9C35-EC573220F556}"/>
              </a:ext>
            </a:extLst>
          </p:cNvPr>
          <p:cNvSpPr txBox="1"/>
          <p:nvPr/>
        </p:nvSpPr>
        <p:spPr>
          <a:xfrm>
            <a:off x="5006190" y="4306066"/>
            <a:ext cx="14234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MoveDir</a:t>
            </a:r>
            <a:r>
              <a:rPr lang="en-US" dirty="0"/>
              <a:t>(d)</a:t>
            </a:r>
          </a:p>
          <a:p>
            <a:r>
              <a:rPr lang="en-US"/>
              <a:t>ChangeDir(</a:t>
            </a:r>
            <a:r>
              <a:rPr lang="en-US" dirty="0"/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268251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32418-AC04-8E43-9A8B-672A6C6A7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790" y="207809"/>
            <a:ext cx="10515600" cy="1325563"/>
          </a:xfrm>
        </p:spPr>
        <p:txBody>
          <a:bodyPr/>
          <a:lstStyle/>
          <a:p>
            <a:r>
              <a:rPr lang="en-US" dirty="0"/>
              <a:t>Emergent Behaviour: Termites!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9801CC-A24F-904D-925D-AAABBC4D8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90" y="1457018"/>
            <a:ext cx="5105400" cy="5143500"/>
          </a:xfrm>
          <a:prstGeom prst="rect">
            <a:avLst/>
          </a:prstGeom>
          <a:ln w="63500" cmpd="sng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4A1526-FF28-BA4E-8600-EED27010D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810" y="1495118"/>
            <a:ext cx="5105400" cy="5105400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20311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4D0DE-E148-F148-96E7-82FE34D9B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886" y="2834519"/>
            <a:ext cx="2181629" cy="218162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B7BCB26-4C3C-4E4B-95D9-FEDE0758934A}"/>
              </a:ext>
            </a:extLst>
          </p:cNvPr>
          <p:cNvGrpSpPr/>
          <p:nvPr/>
        </p:nvGrpSpPr>
        <p:grpSpPr>
          <a:xfrm>
            <a:off x="6861232" y="1372760"/>
            <a:ext cx="2032288" cy="2068708"/>
            <a:chOff x="6927732" y="1372760"/>
            <a:chExt cx="2032288" cy="206870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FFBCE8D-9045-9247-B138-199278220C21}"/>
                </a:ext>
              </a:extLst>
            </p:cNvPr>
            <p:cNvGrpSpPr/>
            <p:nvPr/>
          </p:nvGrpSpPr>
          <p:grpSpPr>
            <a:xfrm>
              <a:off x="6927732" y="2078181"/>
              <a:ext cx="1537606" cy="1363287"/>
              <a:chOff x="2327563" y="1496290"/>
              <a:chExt cx="1537606" cy="1363287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2E16C7E-AE8F-DB40-916F-0E9E6E796A6C}"/>
                  </a:ext>
                </a:extLst>
              </p:cNvPr>
              <p:cNvSpPr/>
              <p:nvPr/>
            </p:nvSpPr>
            <p:spPr>
              <a:xfrm>
                <a:off x="2427316" y="1496290"/>
                <a:ext cx="1346662" cy="136328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riangle 13">
                <a:extLst>
                  <a:ext uri="{FF2B5EF4-FFF2-40B4-BE49-F238E27FC236}">
                    <a16:creationId xmlns:a16="http://schemas.microsoft.com/office/drawing/2014/main" id="{2542943B-5FEC-1B41-8636-7E57C363CD06}"/>
                  </a:ext>
                </a:extLst>
              </p:cNvPr>
              <p:cNvSpPr/>
              <p:nvPr/>
            </p:nvSpPr>
            <p:spPr>
              <a:xfrm rot="11309859">
                <a:off x="2327563" y="1956956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riangle 14">
                <a:extLst>
                  <a:ext uri="{FF2B5EF4-FFF2-40B4-BE49-F238E27FC236}">
                    <a16:creationId xmlns:a16="http://schemas.microsoft.com/office/drawing/2014/main" id="{D4472CD5-D5F8-3540-B007-1EC557B4FD41}"/>
                  </a:ext>
                </a:extLst>
              </p:cNvPr>
              <p:cNvSpPr/>
              <p:nvPr/>
            </p:nvSpPr>
            <p:spPr>
              <a:xfrm rot="1024846">
                <a:off x="3599161" y="2243699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37A4041-0297-9845-BDC5-212E07393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43656" y="1372760"/>
              <a:ext cx="1616364" cy="1616364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D59E13F-B1D2-B843-9F11-048BD0D250EA}"/>
              </a:ext>
            </a:extLst>
          </p:cNvPr>
          <p:cNvGrpSpPr/>
          <p:nvPr/>
        </p:nvGrpSpPr>
        <p:grpSpPr>
          <a:xfrm>
            <a:off x="6978766" y="4194517"/>
            <a:ext cx="2027371" cy="1857092"/>
            <a:chOff x="6963238" y="2078181"/>
            <a:chExt cx="2027371" cy="1857092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C5DAE97-F9D9-2645-B3C3-C60F07325E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74245" y="2318909"/>
              <a:ext cx="1616364" cy="1616364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EB6E1C3-6B1E-5642-84F0-BF4876E4DBBE}"/>
                </a:ext>
              </a:extLst>
            </p:cNvPr>
            <p:cNvGrpSpPr/>
            <p:nvPr/>
          </p:nvGrpSpPr>
          <p:grpSpPr>
            <a:xfrm>
              <a:off x="6963238" y="2078181"/>
              <a:ext cx="1426532" cy="1363287"/>
              <a:chOff x="2363069" y="1496290"/>
              <a:chExt cx="1426532" cy="1363287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882AEDCB-627D-0545-B46A-23B872670E70}"/>
                  </a:ext>
                </a:extLst>
              </p:cNvPr>
              <p:cNvSpPr/>
              <p:nvPr/>
            </p:nvSpPr>
            <p:spPr>
              <a:xfrm>
                <a:off x="2427316" y="1496290"/>
                <a:ext cx="1346662" cy="136328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riangle 21">
                <a:extLst>
                  <a:ext uri="{FF2B5EF4-FFF2-40B4-BE49-F238E27FC236}">
                    <a16:creationId xmlns:a16="http://schemas.microsoft.com/office/drawing/2014/main" id="{997D23C4-8DB9-E246-B040-828464871122}"/>
                  </a:ext>
                </a:extLst>
              </p:cNvPr>
              <p:cNvSpPr/>
              <p:nvPr/>
            </p:nvSpPr>
            <p:spPr>
              <a:xfrm rot="20285300">
                <a:off x="2363069" y="2220046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riangle 22">
                <a:extLst>
                  <a:ext uri="{FF2B5EF4-FFF2-40B4-BE49-F238E27FC236}">
                    <a16:creationId xmlns:a16="http://schemas.microsoft.com/office/drawing/2014/main" id="{A456AA3F-E9FC-1C47-A0CB-53841C5C6405}"/>
                  </a:ext>
                </a:extLst>
              </p:cNvPr>
              <p:cNvSpPr/>
              <p:nvPr/>
            </p:nvSpPr>
            <p:spPr>
              <a:xfrm rot="8980569">
                <a:off x="3523593" y="1653365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9B4596-965F-154E-993F-CA02FC1012B0}"/>
              </a:ext>
            </a:extLst>
          </p:cNvPr>
          <p:cNvGrpSpPr/>
          <p:nvPr/>
        </p:nvGrpSpPr>
        <p:grpSpPr>
          <a:xfrm>
            <a:off x="4933802" y="1304809"/>
            <a:ext cx="1798001" cy="2187112"/>
            <a:chOff x="6650208" y="1254356"/>
            <a:chExt cx="1798001" cy="2187112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67897344-2BC1-234F-B531-933D28A3D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50208" y="1254356"/>
              <a:ext cx="1616364" cy="1616364"/>
            </a:xfrm>
            <a:prstGeom prst="rect">
              <a:avLst/>
            </a:prstGeom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D14F1D0-FB40-B848-BA05-156F95E5C5EA}"/>
                </a:ext>
              </a:extLst>
            </p:cNvPr>
            <p:cNvGrpSpPr/>
            <p:nvPr/>
          </p:nvGrpSpPr>
          <p:grpSpPr>
            <a:xfrm>
              <a:off x="6894344" y="2078181"/>
              <a:ext cx="1553865" cy="1363287"/>
              <a:chOff x="2294175" y="1496290"/>
              <a:chExt cx="1553865" cy="1363287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34A268-64EF-D448-A228-BC4F1EBEABD0}"/>
                  </a:ext>
                </a:extLst>
              </p:cNvPr>
              <p:cNvSpPr/>
              <p:nvPr/>
            </p:nvSpPr>
            <p:spPr>
              <a:xfrm>
                <a:off x="2427316" y="1496290"/>
                <a:ext cx="1346662" cy="136328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riangle 27">
                <a:extLst>
                  <a:ext uri="{FF2B5EF4-FFF2-40B4-BE49-F238E27FC236}">
                    <a16:creationId xmlns:a16="http://schemas.microsoft.com/office/drawing/2014/main" id="{4DD1A2A5-0431-DE40-8EF0-4AA1A165E31C}"/>
                  </a:ext>
                </a:extLst>
              </p:cNvPr>
              <p:cNvSpPr/>
              <p:nvPr/>
            </p:nvSpPr>
            <p:spPr>
              <a:xfrm rot="1400948">
                <a:off x="2294175" y="1862529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Triangle 28">
                <a:extLst>
                  <a:ext uri="{FF2B5EF4-FFF2-40B4-BE49-F238E27FC236}">
                    <a16:creationId xmlns:a16="http://schemas.microsoft.com/office/drawing/2014/main" id="{3214C2F6-91E6-E743-9AC2-00A758C7DE7E}"/>
                  </a:ext>
                </a:extLst>
              </p:cNvPr>
              <p:cNvSpPr/>
              <p:nvPr/>
            </p:nvSpPr>
            <p:spPr>
              <a:xfrm rot="9723720">
                <a:off x="3582032" y="1911067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10EF065-228C-B745-B919-B88D3EB18B1D}"/>
              </a:ext>
            </a:extLst>
          </p:cNvPr>
          <p:cNvGrpSpPr/>
          <p:nvPr/>
        </p:nvGrpSpPr>
        <p:grpSpPr>
          <a:xfrm>
            <a:off x="4800963" y="4101347"/>
            <a:ext cx="1819131" cy="1897011"/>
            <a:chOff x="6595353" y="2078181"/>
            <a:chExt cx="1819131" cy="1897011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268D0BB1-AD67-F045-BD1E-6BFC938ADB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95353" y="2358828"/>
              <a:ext cx="1616364" cy="1616364"/>
            </a:xfrm>
            <a:prstGeom prst="rect">
              <a:avLst/>
            </a:prstGeom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D152A3C-2EF0-624C-BE2A-E73BAF635A32}"/>
                </a:ext>
              </a:extLst>
            </p:cNvPr>
            <p:cNvGrpSpPr/>
            <p:nvPr/>
          </p:nvGrpSpPr>
          <p:grpSpPr>
            <a:xfrm>
              <a:off x="6929049" y="2078181"/>
              <a:ext cx="1485435" cy="1363287"/>
              <a:chOff x="2328880" y="1496290"/>
              <a:chExt cx="1485435" cy="1363287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AFA40F1E-649C-6D42-9D22-C7882EE38490}"/>
                  </a:ext>
                </a:extLst>
              </p:cNvPr>
              <p:cNvSpPr/>
              <p:nvPr/>
            </p:nvSpPr>
            <p:spPr>
              <a:xfrm>
                <a:off x="2427316" y="1496290"/>
                <a:ext cx="1346662" cy="136328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Triangle 33">
                <a:extLst>
                  <a:ext uri="{FF2B5EF4-FFF2-40B4-BE49-F238E27FC236}">
                    <a16:creationId xmlns:a16="http://schemas.microsoft.com/office/drawing/2014/main" id="{6E7D404F-438C-D14E-8015-19EA5BC4C3FC}"/>
                  </a:ext>
                </a:extLst>
              </p:cNvPr>
              <p:cNvSpPr/>
              <p:nvPr/>
            </p:nvSpPr>
            <p:spPr>
              <a:xfrm rot="9119254">
                <a:off x="2328880" y="2284158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riangle 34">
                <a:extLst>
                  <a:ext uri="{FF2B5EF4-FFF2-40B4-BE49-F238E27FC236}">
                    <a16:creationId xmlns:a16="http://schemas.microsoft.com/office/drawing/2014/main" id="{573012F3-BC35-F548-BB5B-6B9403D11910}"/>
                  </a:ext>
                </a:extLst>
              </p:cNvPr>
              <p:cNvSpPr/>
              <p:nvPr/>
            </p:nvSpPr>
            <p:spPr>
              <a:xfrm rot="2131219">
                <a:off x="3548307" y="2347517"/>
                <a:ext cx="266008" cy="308955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54930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C6C2-2311-9247-AB84-8C51F0CC0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Map/Group/Reduce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943693-C824-0141-85F8-0D42B02692C1}"/>
              </a:ext>
            </a:extLst>
          </p:cNvPr>
          <p:cNvSpPr/>
          <p:nvPr/>
        </p:nvSpPr>
        <p:spPr>
          <a:xfrm>
            <a:off x="1190847" y="2402957"/>
            <a:ext cx="744279" cy="3636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0AC8423-C216-574D-8C55-A947671D07EF}"/>
              </a:ext>
            </a:extLst>
          </p:cNvPr>
          <p:cNvSpPr/>
          <p:nvPr/>
        </p:nvSpPr>
        <p:spPr>
          <a:xfrm>
            <a:off x="2929833" y="2402957"/>
            <a:ext cx="744279" cy="62023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8D1A15B-DC91-B543-8E13-40D562DA49C5}"/>
              </a:ext>
            </a:extLst>
          </p:cNvPr>
          <p:cNvSpPr/>
          <p:nvPr/>
        </p:nvSpPr>
        <p:spPr>
          <a:xfrm>
            <a:off x="2929833" y="3425342"/>
            <a:ext cx="744279" cy="62023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4845443-D390-5644-8CD5-B317859C36CE}"/>
              </a:ext>
            </a:extLst>
          </p:cNvPr>
          <p:cNvSpPr/>
          <p:nvPr/>
        </p:nvSpPr>
        <p:spPr>
          <a:xfrm>
            <a:off x="2924043" y="4453690"/>
            <a:ext cx="744279" cy="62023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50B53F3-D7A2-BA40-B0AB-161370936866}"/>
              </a:ext>
            </a:extLst>
          </p:cNvPr>
          <p:cNvSpPr/>
          <p:nvPr/>
        </p:nvSpPr>
        <p:spPr>
          <a:xfrm>
            <a:off x="2924042" y="5453340"/>
            <a:ext cx="744279" cy="62023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D46332-588E-EF4A-86D4-D0E0C5A6092F}"/>
              </a:ext>
            </a:extLst>
          </p:cNvPr>
          <p:cNvCxnSpPr>
            <a:cxnSpLocks/>
          </p:cNvCxnSpPr>
          <p:nvPr/>
        </p:nvCxnSpPr>
        <p:spPr>
          <a:xfrm>
            <a:off x="2044194" y="2713073"/>
            <a:ext cx="776568" cy="0"/>
          </a:xfrm>
          <a:prstGeom prst="straightConnector1">
            <a:avLst/>
          </a:prstGeom>
          <a:ln w="127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35A1176-0109-AB4A-AF22-A1AE4E0F56C9}"/>
              </a:ext>
            </a:extLst>
          </p:cNvPr>
          <p:cNvCxnSpPr>
            <a:cxnSpLocks/>
          </p:cNvCxnSpPr>
          <p:nvPr/>
        </p:nvCxnSpPr>
        <p:spPr>
          <a:xfrm>
            <a:off x="2113935" y="3735458"/>
            <a:ext cx="706827" cy="0"/>
          </a:xfrm>
          <a:prstGeom prst="straightConnector1">
            <a:avLst/>
          </a:prstGeom>
          <a:ln w="127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6CFD3D7-0900-474F-870C-E09551D49F36}"/>
              </a:ext>
            </a:extLst>
          </p:cNvPr>
          <p:cNvCxnSpPr>
            <a:cxnSpLocks/>
          </p:cNvCxnSpPr>
          <p:nvPr/>
        </p:nvCxnSpPr>
        <p:spPr>
          <a:xfrm>
            <a:off x="2113935" y="4819172"/>
            <a:ext cx="706827" cy="0"/>
          </a:xfrm>
          <a:prstGeom prst="straightConnector1">
            <a:avLst/>
          </a:prstGeom>
          <a:ln w="127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7D5E099-95BC-1541-9D85-38CA8FC322A5}"/>
              </a:ext>
            </a:extLst>
          </p:cNvPr>
          <p:cNvCxnSpPr>
            <a:cxnSpLocks/>
          </p:cNvCxnSpPr>
          <p:nvPr/>
        </p:nvCxnSpPr>
        <p:spPr>
          <a:xfrm>
            <a:off x="2113935" y="5763456"/>
            <a:ext cx="706827" cy="0"/>
          </a:xfrm>
          <a:prstGeom prst="straightConnector1">
            <a:avLst/>
          </a:prstGeom>
          <a:ln w="127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57C4DB1-ACF8-D74B-8570-3D20999F846B}"/>
              </a:ext>
            </a:extLst>
          </p:cNvPr>
          <p:cNvSpPr txBox="1"/>
          <p:nvPr/>
        </p:nvSpPr>
        <p:spPr>
          <a:xfrm>
            <a:off x="4668819" y="2462040"/>
            <a:ext cx="87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KV[K,V]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18FFA7-2774-5145-8BAC-4DF064A6B154}"/>
              </a:ext>
            </a:extLst>
          </p:cNvPr>
          <p:cNvCxnSpPr>
            <a:cxnSpLocks/>
          </p:cNvCxnSpPr>
          <p:nvPr/>
        </p:nvCxnSpPr>
        <p:spPr>
          <a:xfrm>
            <a:off x="3834581" y="2679229"/>
            <a:ext cx="834238" cy="0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0FD86FB-E685-454C-A47E-00771D546ECC}"/>
              </a:ext>
            </a:extLst>
          </p:cNvPr>
          <p:cNvCxnSpPr>
            <a:cxnSpLocks/>
          </p:cNvCxnSpPr>
          <p:nvPr/>
        </p:nvCxnSpPr>
        <p:spPr>
          <a:xfrm>
            <a:off x="3834581" y="3735458"/>
            <a:ext cx="834238" cy="0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5DE741D-DF4C-EA4A-A226-881EA8326544}"/>
              </a:ext>
            </a:extLst>
          </p:cNvPr>
          <p:cNvCxnSpPr>
            <a:cxnSpLocks/>
          </p:cNvCxnSpPr>
          <p:nvPr/>
        </p:nvCxnSpPr>
        <p:spPr>
          <a:xfrm>
            <a:off x="3834581" y="4763806"/>
            <a:ext cx="834238" cy="0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08F1133-8C80-2A42-91FD-C0F638C770E1}"/>
              </a:ext>
            </a:extLst>
          </p:cNvPr>
          <p:cNvCxnSpPr>
            <a:cxnSpLocks/>
          </p:cNvCxnSpPr>
          <p:nvPr/>
        </p:nvCxnSpPr>
        <p:spPr>
          <a:xfrm>
            <a:off x="3834581" y="5763456"/>
            <a:ext cx="834238" cy="0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0D62F06-21F5-4449-9406-EC9806B79BBA}"/>
              </a:ext>
            </a:extLst>
          </p:cNvPr>
          <p:cNvSpPr txBox="1"/>
          <p:nvPr/>
        </p:nvSpPr>
        <p:spPr>
          <a:xfrm>
            <a:off x="4668818" y="3535533"/>
            <a:ext cx="87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KV[K,V]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C9890A-3B8E-E24C-9887-11E604A20674}"/>
              </a:ext>
            </a:extLst>
          </p:cNvPr>
          <p:cNvSpPr txBox="1"/>
          <p:nvPr/>
        </p:nvSpPr>
        <p:spPr>
          <a:xfrm>
            <a:off x="4668818" y="4580340"/>
            <a:ext cx="87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KV[K,V]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72BC1A-9C7D-CD43-B358-3B701863752E}"/>
              </a:ext>
            </a:extLst>
          </p:cNvPr>
          <p:cNvSpPr txBox="1"/>
          <p:nvPr/>
        </p:nvSpPr>
        <p:spPr>
          <a:xfrm>
            <a:off x="4668818" y="5578790"/>
            <a:ext cx="87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KV[K,V]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DBCA25F-07B8-684E-87F4-EC4FA02BDE73}"/>
              </a:ext>
            </a:extLst>
          </p:cNvPr>
          <p:cNvSpPr/>
          <p:nvPr/>
        </p:nvSpPr>
        <p:spPr>
          <a:xfrm>
            <a:off x="6136012" y="2402957"/>
            <a:ext cx="907069" cy="363633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Group</a:t>
            </a:r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7599C5F5-E42D-F349-9A99-FB6431CF462E}"/>
              </a:ext>
            </a:extLst>
          </p:cNvPr>
          <p:cNvSpPr/>
          <p:nvPr/>
        </p:nvSpPr>
        <p:spPr>
          <a:xfrm>
            <a:off x="5479177" y="2462040"/>
            <a:ext cx="611716" cy="357725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B5F3DC-657C-9540-9BBE-DB24AD9D28F2}"/>
              </a:ext>
            </a:extLst>
          </p:cNvPr>
          <p:cNvSpPr txBox="1"/>
          <p:nvPr/>
        </p:nvSpPr>
        <p:spPr>
          <a:xfrm>
            <a:off x="7511602" y="4036458"/>
            <a:ext cx="1180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KV[K,[V]]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537BA2E-2816-704A-B932-260ACD7720C3}"/>
              </a:ext>
            </a:extLst>
          </p:cNvPr>
          <p:cNvCxnSpPr>
            <a:cxnSpLocks/>
          </p:cNvCxnSpPr>
          <p:nvPr/>
        </p:nvCxnSpPr>
        <p:spPr>
          <a:xfrm>
            <a:off x="7059318" y="4218039"/>
            <a:ext cx="452284" cy="0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5C166120-5E85-9242-99E0-B9EF4CF408C5}"/>
              </a:ext>
            </a:extLst>
          </p:cNvPr>
          <p:cNvSpPr/>
          <p:nvPr/>
        </p:nvSpPr>
        <p:spPr>
          <a:xfrm>
            <a:off x="9123334" y="2638931"/>
            <a:ext cx="1082550" cy="620232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</a:t>
            </a:r>
          </a:p>
        </p:txBody>
      </p:sp>
      <p:sp>
        <p:nvSpPr>
          <p:cNvPr id="31" name="Right Brace 30">
            <a:extLst>
              <a:ext uri="{FF2B5EF4-FFF2-40B4-BE49-F238E27FC236}">
                <a16:creationId xmlns:a16="http://schemas.microsoft.com/office/drawing/2014/main" id="{12BA6503-E7AD-1843-9948-E92E6111E675}"/>
              </a:ext>
            </a:extLst>
          </p:cNvPr>
          <p:cNvSpPr/>
          <p:nvPr/>
        </p:nvSpPr>
        <p:spPr>
          <a:xfrm rot="10800000">
            <a:off x="8511617" y="2429413"/>
            <a:ext cx="611716" cy="357725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C78226C-F2D9-C44C-BDB2-9FECE05036B1}"/>
              </a:ext>
            </a:extLst>
          </p:cNvPr>
          <p:cNvSpPr/>
          <p:nvPr/>
        </p:nvSpPr>
        <p:spPr>
          <a:xfrm>
            <a:off x="9123333" y="3907923"/>
            <a:ext cx="1082550" cy="620232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61456B04-A66A-DD41-8F1C-F010B9313FAD}"/>
              </a:ext>
            </a:extLst>
          </p:cNvPr>
          <p:cNvSpPr/>
          <p:nvPr/>
        </p:nvSpPr>
        <p:spPr>
          <a:xfrm>
            <a:off x="9139120" y="4991771"/>
            <a:ext cx="1082550" cy="620232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B3FC2DE-4E43-144F-8128-AAF1548A79AC}"/>
              </a:ext>
            </a:extLst>
          </p:cNvPr>
          <p:cNvCxnSpPr>
            <a:cxnSpLocks/>
          </p:cNvCxnSpPr>
          <p:nvPr/>
        </p:nvCxnSpPr>
        <p:spPr>
          <a:xfrm>
            <a:off x="10359093" y="2939153"/>
            <a:ext cx="525217" cy="9894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9FE05BD-0E46-AE4E-A9C8-EE3CA0D94B25}"/>
              </a:ext>
            </a:extLst>
          </p:cNvPr>
          <p:cNvSpPr txBox="1"/>
          <p:nvPr/>
        </p:nvSpPr>
        <p:spPr>
          <a:xfrm>
            <a:off x="11037519" y="2754487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AC61F3B-1682-E449-9D77-CED4074C9338}"/>
              </a:ext>
            </a:extLst>
          </p:cNvPr>
          <p:cNvSpPr txBox="1"/>
          <p:nvPr/>
        </p:nvSpPr>
        <p:spPr>
          <a:xfrm>
            <a:off x="11037518" y="4002952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32B9436-8564-6E45-A249-A32FE68A4900}"/>
              </a:ext>
            </a:extLst>
          </p:cNvPr>
          <p:cNvCxnSpPr>
            <a:cxnSpLocks/>
          </p:cNvCxnSpPr>
          <p:nvPr/>
        </p:nvCxnSpPr>
        <p:spPr>
          <a:xfrm>
            <a:off x="10379567" y="4213092"/>
            <a:ext cx="525217" cy="9894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63F4D7C-6C01-D940-9052-C7178CCC583B}"/>
              </a:ext>
            </a:extLst>
          </p:cNvPr>
          <p:cNvCxnSpPr>
            <a:cxnSpLocks/>
          </p:cNvCxnSpPr>
          <p:nvPr/>
        </p:nvCxnSpPr>
        <p:spPr>
          <a:xfrm>
            <a:off x="10379567" y="5291993"/>
            <a:ext cx="525217" cy="9894"/>
          </a:xfrm>
          <a:prstGeom prst="straightConnector1">
            <a:avLst/>
          </a:prstGeom>
          <a:ln w="12700">
            <a:solidFill>
              <a:schemeClr val="accent5">
                <a:lumMod val="7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BE5E9DAA-AFC1-AD48-BE0F-40D1CA617F20}"/>
              </a:ext>
            </a:extLst>
          </p:cNvPr>
          <p:cNvSpPr txBox="1"/>
          <p:nvPr/>
        </p:nvSpPr>
        <p:spPr>
          <a:xfrm>
            <a:off x="11037518" y="5118821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F8CB7AC-499C-EC4B-A6A9-C3AFD86C44C8}"/>
              </a:ext>
            </a:extLst>
          </p:cNvPr>
          <p:cNvSpPr txBox="1"/>
          <p:nvPr/>
        </p:nvSpPr>
        <p:spPr>
          <a:xfrm>
            <a:off x="1438145" y="2528407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717519-37CA-B04F-AF1C-9D184B3EF39E}"/>
              </a:ext>
            </a:extLst>
          </p:cNvPr>
          <p:cNvSpPr txBox="1"/>
          <p:nvPr/>
        </p:nvSpPr>
        <p:spPr>
          <a:xfrm>
            <a:off x="1452018" y="3550792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95524A6-FC05-B041-A291-17F955302488}"/>
              </a:ext>
            </a:extLst>
          </p:cNvPr>
          <p:cNvSpPr txBox="1"/>
          <p:nvPr/>
        </p:nvSpPr>
        <p:spPr>
          <a:xfrm>
            <a:off x="1435633" y="4581771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8C311AF-4920-8647-A244-A4717B2A0E9D}"/>
              </a:ext>
            </a:extLst>
          </p:cNvPr>
          <p:cNvSpPr txBox="1"/>
          <p:nvPr/>
        </p:nvSpPr>
        <p:spPr>
          <a:xfrm>
            <a:off x="1404845" y="5573644"/>
            <a:ext cx="31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446497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D7E11-B142-0B45-AF97-9BCB096EE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Filmstrips: Dining Philosophers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230C54-CFAC-6A4A-BA9F-5C19EFFD5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28" y="1494502"/>
            <a:ext cx="3586316" cy="37933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29DF36-9F63-F54E-93F0-7A3B85972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005" y="1494502"/>
            <a:ext cx="3586316" cy="37933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13631C-4C4A-C747-A1FA-7E254BB4693B}"/>
              </a:ext>
            </a:extLst>
          </p:cNvPr>
          <p:cNvSpPr txBox="1"/>
          <p:nvPr/>
        </p:nvSpPr>
        <p:spPr>
          <a:xfrm>
            <a:off x="7934632" y="1506021"/>
            <a:ext cx="398944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Action =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Grab(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Int,Chopstick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Release(Chopstick);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history :: [ Action ];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Hold = Holds(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,[Chopstick]);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Snap = Snapshot([Hold],[Chopstick]);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filmstrip(history::[Action])::[Snap];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toPictures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(filmstrip::[Snap])::Displays;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Displays = 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EDBDisplay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EDBDisplay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Picture(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,[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PictureElement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PictureElement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Rectangle(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Int,Int,Int,Int,Str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Circle(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Int,Int,Int,Str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Line(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Int,Int,Int,Int,Str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Image(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Int,Int,Int,Int,Str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Text(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Int,Int,Str,Str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897648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4A63FC-49BA-FF4F-A786-5F4332167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756" y="0"/>
            <a:ext cx="65144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06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548F-9CAB-4F4D-A936-D358E16D8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Satisfaction and Relocation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810E13-5E1E-564F-A671-38EBE51EB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212" y="1568245"/>
            <a:ext cx="8229600" cy="228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C4F78A-A259-6046-B376-B5706C68C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3920715"/>
            <a:ext cx="8191500" cy="22733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32FE48-8EAB-174A-B868-32B7B9D4E2C6}"/>
              </a:ext>
            </a:extLst>
          </p:cNvPr>
          <p:cNvSpPr/>
          <p:nvPr/>
        </p:nvSpPr>
        <p:spPr>
          <a:xfrm>
            <a:off x="164691" y="6348975"/>
            <a:ext cx="92546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http://nifty.stanford.edu/2014/mccown-schelling-model-segregation/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45274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382491-EF9C-3645-A646-54F6C0AF5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498" y="0"/>
            <a:ext cx="10027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76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876B7A-30B2-814A-961B-00E00BB97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498" y="0"/>
            <a:ext cx="10027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24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1442</TotalTime>
  <Words>473</Words>
  <Application>Microsoft Macintosh PowerPoint</Application>
  <PresentationFormat>Widescreen</PresentationFormat>
  <Paragraphs>110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Wingdings</vt:lpstr>
      <vt:lpstr>Office Theme</vt:lpstr>
      <vt:lpstr>PowerPoint Presentation</vt:lpstr>
      <vt:lpstr>Emergent Behaviour: Termites!</vt:lpstr>
      <vt:lpstr>PowerPoint Presentation</vt:lpstr>
      <vt:lpstr>Map/Group/Reduce</vt:lpstr>
      <vt:lpstr>Filmstrips: Dining Philosophers</vt:lpstr>
      <vt:lpstr>PowerPoint Presentation</vt:lpstr>
      <vt:lpstr>Satisfaction and Relocation</vt:lpstr>
      <vt:lpstr>PowerPoint Presentation</vt:lpstr>
      <vt:lpstr>PowerPoint Presentation</vt:lpstr>
      <vt:lpstr>Simulation: A Shop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24</cp:revision>
  <dcterms:created xsi:type="dcterms:W3CDTF">2018-11-04T16:55:52Z</dcterms:created>
  <dcterms:modified xsi:type="dcterms:W3CDTF">2018-12-31T12:17:43Z</dcterms:modified>
</cp:coreProperties>
</file>

<file path=docProps/thumbnail.jpeg>
</file>